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303" r:id="rId3"/>
    <p:sldId id="304" r:id="rId4"/>
    <p:sldId id="305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BEC2-05C0-42BF-B82B-0BA36737FE96}" type="datetimeFigureOut">
              <a:rPr lang="fi-FI" smtClean="0"/>
              <a:t>1.11.2017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E6215-5F3F-438E-B282-41119CC2D3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2288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BEC2-05C0-42BF-B82B-0BA36737FE96}" type="datetimeFigureOut">
              <a:rPr lang="fi-FI" smtClean="0"/>
              <a:t>1.11.2017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E6215-5F3F-438E-B282-41119CC2D3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9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BEC2-05C0-42BF-B82B-0BA36737FE96}" type="datetimeFigureOut">
              <a:rPr lang="fi-FI" smtClean="0"/>
              <a:t>1.11.2017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E6215-5F3F-438E-B282-41119CC2D3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055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BEC2-05C0-42BF-B82B-0BA36737FE96}" type="datetimeFigureOut">
              <a:rPr lang="fi-FI" smtClean="0"/>
              <a:t>1.11.2017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E6215-5F3F-438E-B282-41119CC2D3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562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BEC2-05C0-42BF-B82B-0BA36737FE96}" type="datetimeFigureOut">
              <a:rPr lang="fi-FI" smtClean="0"/>
              <a:t>1.11.2017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E6215-5F3F-438E-B282-41119CC2D3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106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BEC2-05C0-42BF-B82B-0BA36737FE96}" type="datetimeFigureOut">
              <a:rPr lang="fi-FI" smtClean="0"/>
              <a:t>1.11.2017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E6215-5F3F-438E-B282-41119CC2D3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130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BEC2-05C0-42BF-B82B-0BA36737FE96}" type="datetimeFigureOut">
              <a:rPr lang="fi-FI" smtClean="0"/>
              <a:t>1.11.2017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E6215-5F3F-438E-B282-41119CC2D3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4040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BEC2-05C0-42BF-B82B-0BA36737FE96}" type="datetimeFigureOut">
              <a:rPr lang="fi-FI" smtClean="0"/>
              <a:t>1.11.2017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E6215-5F3F-438E-B282-41119CC2D3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4117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BEC2-05C0-42BF-B82B-0BA36737FE96}" type="datetimeFigureOut">
              <a:rPr lang="fi-FI" smtClean="0"/>
              <a:t>1.11.2017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E6215-5F3F-438E-B282-41119CC2D3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01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BEC2-05C0-42BF-B82B-0BA36737FE96}" type="datetimeFigureOut">
              <a:rPr lang="fi-FI" smtClean="0"/>
              <a:t>1.11.2017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E6215-5F3F-438E-B282-41119CC2D3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649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BEC2-05C0-42BF-B82B-0BA36737FE96}" type="datetimeFigureOut">
              <a:rPr lang="fi-FI" smtClean="0"/>
              <a:t>1.11.2017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E6215-5F3F-438E-B282-41119CC2D3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921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ABEC2-05C0-42BF-B82B-0BA36737FE96}" type="datetimeFigureOut">
              <a:rPr lang="fi-FI" smtClean="0"/>
              <a:t>1.11.2017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E6215-5F3F-438E-B282-41119CC2D3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066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034745" y="2880803"/>
            <a:ext cx="9144000" cy="1396902"/>
          </a:xfrm>
        </p:spPr>
        <p:txBody>
          <a:bodyPr>
            <a:noAutofit/>
          </a:bodyPr>
          <a:lstStyle/>
          <a:p>
            <a:pPr algn="l"/>
            <a:r>
              <a:rPr lang="fi-FI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Tehtävä 1</a:t>
            </a:r>
            <a:br>
              <a:rPr lang="fi-FI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Robotti liikkuu niin, että pyörät pyörähtävät yhden kierroksen.</a:t>
            </a:r>
            <a:br>
              <a:rPr lang="fi-FI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Tässä yhteydessä voi mitata renkaan ympärysmitan ja arvioida, kuinka pitkän matkan robotti liikkuu kahden, kolmen jne. pyörähdyksen jälkeen. </a:t>
            </a:r>
            <a:endParaRPr lang="fi-FI" sz="2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696994" y="2765718"/>
            <a:ext cx="9144000" cy="1655762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1524000" y="724930"/>
            <a:ext cx="2990335" cy="107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Suorakulmio 8"/>
          <p:cNvSpPr/>
          <p:nvPr/>
        </p:nvSpPr>
        <p:spPr>
          <a:xfrm>
            <a:off x="4600832" y="726527"/>
            <a:ext cx="2990335" cy="10709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/>
          <p:cNvSpPr/>
          <p:nvPr/>
        </p:nvSpPr>
        <p:spPr>
          <a:xfrm>
            <a:off x="7677665" y="731739"/>
            <a:ext cx="2990335" cy="10709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4600832" y="5634679"/>
            <a:ext cx="40118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dirty="0" smtClean="0">
                <a:solidFill>
                  <a:schemeClr val="accent6">
                    <a:lumMod val="50000"/>
                  </a:schemeClr>
                </a:solidFill>
              </a:rPr>
              <a:t>MAOL OHJELMOINTIA MATEMATIIKKAAN</a:t>
            </a:r>
            <a:endParaRPr lang="fi-FI" sz="105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378" y="5347088"/>
            <a:ext cx="1911179" cy="54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049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034745" y="2183379"/>
            <a:ext cx="9144000" cy="1396902"/>
          </a:xfrm>
        </p:spPr>
        <p:txBody>
          <a:bodyPr>
            <a:noAutofit/>
          </a:bodyPr>
          <a:lstStyle/>
          <a:p>
            <a:pPr algn="l"/>
            <a:r>
              <a:rPr lang="fi-FI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Tehtävä 2</a:t>
            </a:r>
            <a:br>
              <a:rPr lang="fi-FI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Tässä tehtävässä voi tulla heittoja </a:t>
            </a:r>
            <a:r>
              <a:rPr lang="fi-FI" sz="28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rippuen</a:t>
            </a:r>
            <a:r>
              <a:rPr lang="fi-FI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mittatarkkuudesta. Jos robotin renkaiden pyörimisnopeus on kovin suuri, saattaa jarrutusmatkasta tulla lisää ylimääräistä pituutta.</a:t>
            </a:r>
            <a:endParaRPr lang="fi-FI" sz="2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696994" y="2765718"/>
            <a:ext cx="9144000" cy="1655762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1524000" y="724930"/>
            <a:ext cx="2990335" cy="107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Suorakulmio 8"/>
          <p:cNvSpPr/>
          <p:nvPr/>
        </p:nvSpPr>
        <p:spPr>
          <a:xfrm>
            <a:off x="4600832" y="726527"/>
            <a:ext cx="2990335" cy="10709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/>
          <p:cNvSpPr/>
          <p:nvPr/>
        </p:nvSpPr>
        <p:spPr>
          <a:xfrm>
            <a:off x="7677665" y="731739"/>
            <a:ext cx="2990335" cy="10709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4600832" y="5634679"/>
            <a:ext cx="40118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dirty="0" smtClean="0">
                <a:solidFill>
                  <a:schemeClr val="accent6">
                    <a:lumMod val="50000"/>
                  </a:schemeClr>
                </a:solidFill>
              </a:rPr>
              <a:t>MAOL OHJELMOINTIA MATEMATIIKKAAN</a:t>
            </a:r>
            <a:endParaRPr lang="fi-FI" sz="105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378" y="5347088"/>
            <a:ext cx="1911179" cy="54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365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034745" y="3686715"/>
            <a:ext cx="9144000" cy="1396902"/>
          </a:xfrm>
        </p:spPr>
        <p:txBody>
          <a:bodyPr>
            <a:noAutofit/>
          </a:bodyPr>
          <a:lstStyle/>
          <a:p>
            <a:pPr algn="l"/>
            <a:r>
              <a:rPr lang="fi-FI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Tehtävä 3</a:t>
            </a:r>
            <a:br>
              <a:rPr lang="fi-FI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Ulkokehän puoleinen pyörä kulkee samassa ajassa pidemmän matkan kuin sisäkehän puoleinen. Toisin sanoen ulkokehän puoleinen pyörä pyörii nopeammin.</a:t>
            </a:r>
            <a:br>
              <a:rPr lang="fi-FI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Robotti kääntyy siis oikealle, jos vasemman puoleinen rengas pyörii nopeammin.</a:t>
            </a:r>
            <a:br>
              <a:rPr lang="fi-FI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i-FI" sz="2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696994" y="2765718"/>
            <a:ext cx="9144000" cy="1655762"/>
          </a:xfrm>
        </p:spPr>
        <p:txBody>
          <a:bodyPr/>
          <a:lstStyle/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1524000" y="724930"/>
            <a:ext cx="2990335" cy="107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Suorakulmio 8"/>
          <p:cNvSpPr/>
          <p:nvPr/>
        </p:nvSpPr>
        <p:spPr>
          <a:xfrm>
            <a:off x="4600832" y="726527"/>
            <a:ext cx="2990335" cy="10709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/>
          <p:cNvSpPr/>
          <p:nvPr/>
        </p:nvSpPr>
        <p:spPr>
          <a:xfrm>
            <a:off x="7677665" y="731739"/>
            <a:ext cx="2990335" cy="10709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4600832" y="5634679"/>
            <a:ext cx="40118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dirty="0" smtClean="0">
                <a:solidFill>
                  <a:schemeClr val="accent6">
                    <a:lumMod val="50000"/>
                  </a:schemeClr>
                </a:solidFill>
              </a:rPr>
              <a:t>MAOL OHJELMOINTIA MATEMATIIKKAAN</a:t>
            </a:r>
            <a:endParaRPr lang="fi-FI" sz="105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378" y="5347088"/>
            <a:ext cx="1911179" cy="54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031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034745" y="3500735"/>
            <a:ext cx="9144000" cy="1396902"/>
          </a:xfrm>
        </p:spPr>
        <p:txBody>
          <a:bodyPr>
            <a:noAutofit/>
          </a:bodyPr>
          <a:lstStyle/>
          <a:p>
            <a:pPr algn="l"/>
            <a:r>
              <a:rPr lang="fi-FI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Tehtävä 4</a:t>
            </a:r>
            <a:br>
              <a:rPr lang="fi-FI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Tässä tehtävässä mittatarkkuus vaikuttaa lopputulokseen. Robottiin voi lisätä myös hieman painoa tai perässä vedettävän peräkärryn ja kokeilla, miten ne vaikuttavat. Samoin alustan liukkautta voi oppilaiden kanssa kokeilla muokata.</a:t>
            </a:r>
            <a:br>
              <a:rPr lang="fi-FI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i-FI" sz="2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606378" y="2223277"/>
            <a:ext cx="9144000" cy="1655762"/>
          </a:xfrm>
        </p:spPr>
        <p:txBody>
          <a:bodyPr/>
          <a:lstStyle/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1524000" y="724930"/>
            <a:ext cx="2990335" cy="107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Suorakulmio 8"/>
          <p:cNvSpPr/>
          <p:nvPr/>
        </p:nvSpPr>
        <p:spPr>
          <a:xfrm>
            <a:off x="4600832" y="726527"/>
            <a:ext cx="2990335" cy="10709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/>
          <p:cNvSpPr/>
          <p:nvPr/>
        </p:nvSpPr>
        <p:spPr>
          <a:xfrm>
            <a:off x="7677665" y="731739"/>
            <a:ext cx="2990335" cy="10709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4600832" y="5634679"/>
            <a:ext cx="40118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dirty="0" smtClean="0">
                <a:solidFill>
                  <a:schemeClr val="accent6">
                    <a:lumMod val="50000"/>
                  </a:schemeClr>
                </a:solidFill>
              </a:rPr>
              <a:t>MAOL OHJELMOINTIA MATEMATIIKKAAN</a:t>
            </a:r>
            <a:endParaRPr lang="fi-FI" sz="105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378" y="5347088"/>
            <a:ext cx="1911179" cy="54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45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20</Words>
  <Application>Microsoft Office PowerPoint</Application>
  <PresentationFormat>Laajakuva</PresentationFormat>
  <Paragraphs>8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Tehtävä 1  Robotti liikkuu niin, että pyörät pyörähtävät yhden kierroksen.  Tässä yhteydessä voi mitata renkaan ympärysmitan ja arvioida, kuinka pitkän matkan robotti liikkuu kahden, kolmen jne. pyörähdyksen jälkeen. </vt:lpstr>
      <vt:lpstr>Tehtävä 2  Tässä tehtävässä voi tulla heittoja rippuen mittatarkkuudesta. Jos robotin renkaiden pyörimisnopeus on kovin suuri, saattaa jarrutusmatkasta tulla lisää ylimääräistä pituutta.</vt:lpstr>
      <vt:lpstr>Tehtävä 3  Ulkokehän puoleinen pyörä kulkee samassa ajassa pidemmän matkan kuin sisäkehän puoleinen. Toisin sanoen ulkokehän puoleinen pyörä pyörii nopeammin.  Robotti kääntyy siis oikealle, jos vasemman puoleinen rengas pyörii nopeammin.  .</vt:lpstr>
      <vt:lpstr>Tehtävä 4  Tässä tehtävässä mittatarkkuus vaikuttaa lopputulokseen. Robottiin voi lisätä myös hieman painoa tai perässä vedettävän peräkärryn ja kokeilla, miten ne vaikuttavat. Samoin alustan liukkautta voi oppilaiden kanssa kokeilla muokata.  .</vt:lpstr>
    </vt:vector>
  </TitlesOfParts>
  <Company>Sivistysosasto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VASTAUKSTE</dc:title>
  <dc:creator>Stenbäck Jan</dc:creator>
  <cp:lastModifiedBy>Stenbäck Jan</cp:lastModifiedBy>
  <cp:revision>40</cp:revision>
  <dcterms:created xsi:type="dcterms:W3CDTF">2017-06-06T09:01:01Z</dcterms:created>
  <dcterms:modified xsi:type="dcterms:W3CDTF">2017-11-01T11:27:38Z</dcterms:modified>
</cp:coreProperties>
</file>