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C7D9"/>
    <a:srgbClr val="2089AA"/>
    <a:srgbClr val="4CA2C0"/>
    <a:srgbClr val="37A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A6397-81A3-4CC0-A295-732253667D0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613E3-60E6-44AE-902D-884399144CA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 dirty="0">
              <a:latin typeface="Montserrat" panose="00000500000000000000" pitchFamily="2" charset="0"/>
            </a:rPr>
            <a:t>1. Miksi avaruudessa on pimeää, vaikka siellä on Aurinko? </a:t>
          </a:r>
          <a:endParaRPr lang="en-US" sz="1600" dirty="0">
            <a:latin typeface="Montserrat" panose="00000500000000000000" pitchFamily="2" charset="0"/>
          </a:endParaRPr>
        </a:p>
      </dgm:t>
    </dgm:pt>
    <dgm:pt modelId="{DED66015-714E-4FAF-843B-CD2B08AB51FC}" type="parTrans" cxnId="{0AA32522-E310-439D-BBF8-B7E103737CFE}">
      <dgm:prSet/>
      <dgm:spPr/>
      <dgm:t>
        <a:bodyPr/>
        <a:lstStyle/>
        <a:p>
          <a:endParaRPr lang="en-US"/>
        </a:p>
      </dgm:t>
    </dgm:pt>
    <dgm:pt modelId="{65C7C896-2553-4263-97B5-348BD87055CB}" type="sibTrans" cxnId="{0AA32522-E310-439D-BBF8-B7E103737CFE}">
      <dgm:prSet/>
      <dgm:spPr/>
      <dgm:t>
        <a:bodyPr/>
        <a:lstStyle/>
        <a:p>
          <a:endParaRPr lang="en-US"/>
        </a:p>
      </dgm:t>
    </dgm:pt>
    <dgm:pt modelId="{94B0813F-3D95-4C60-81EC-1779222152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 dirty="0">
              <a:latin typeface="Montserrat" panose="00000500000000000000" pitchFamily="2" charset="0"/>
            </a:rPr>
            <a:t>2. Onko muualla avaruudessa elämää?</a:t>
          </a:r>
          <a:endParaRPr lang="en-US" sz="1600" dirty="0">
            <a:latin typeface="Montserrat" panose="00000500000000000000" pitchFamily="2" charset="0"/>
          </a:endParaRPr>
        </a:p>
      </dgm:t>
    </dgm:pt>
    <dgm:pt modelId="{22F6955E-0179-44A7-81DF-132A729050CD}" type="parTrans" cxnId="{CB88E097-C170-477B-A863-135FB39B5BDE}">
      <dgm:prSet/>
      <dgm:spPr/>
      <dgm:t>
        <a:bodyPr/>
        <a:lstStyle/>
        <a:p>
          <a:endParaRPr lang="en-US"/>
        </a:p>
      </dgm:t>
    </dgm:pt>
    <dgm:pt modelId="{3B86B095-FAA6-4500-A93B-2837E4298638}" type="sibTrans" cxnId="{CB88E097-C170-477B-A863-135FB39B5BDE}">
      <dgm:prSet/>
      <dgm:spPr/>
      <dgm:t>
        <a:bodyPr/>
        <a:lstStyle/>
        <a:p>
          <a:endParaRPr lang="en-US"/>
        </a:p>
      </dgm:t>
    </dgm:pt>
    <dgm:pt modelId="{30383F45-6998-498C-A4B0-27E73AD4A65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latin typeface="Montserrat" panose="00000500000000000000" pitchFamily="2" charset="0"/>
            </a:rPr>
            <a:t>3. Ovatko tähdet ikuisia?</a:t>
          </a:r>
          <a:endParaRPr lang="en-US" sz="1600">
            <a:latin typeface="Montserrat" panose="00000500000000000000" pitchFamily="2" charset="0"/>
          </a:endParaRPr>
        </a:p>
      </dgm:t>
    </dgm:pt>
    <dgm:pt modelId="{6B711220-FE8D-4F58-999E-22A26E67546B}" type="parTrans" cxnId="{3D080599-B2B3-4CB8-9BCA-F40596713D13}">
      <dgm:prSet/>
      <dgm:spPr/>
      <dgm:t>
        <a:bodyPr/>
        <a:lstStyle/>
        <a:p>
          <a:endParaRPr lang="en-US"/>
        </a:p>
      </dgm:t>
    </dgm:pt>
    <dgm:pt modelId="{BC209D68-2847-40D3-962C-7A97019C498F}" type="sibTrans" cxnId="{3D080599-B2B3-4CB8-9BCA-F40596713D13}">
      <dgm:prSet/>
      <dgm:spPr/>
      <dgm:t>
        <a:bodyPr/>
        <a:lstStyle/>
        <a:p>
          <a:endParaRPr lang="en-US"/>
        </a:p>
      </dgm:t>
    </dgm:pt>
    <dgm:pt modelId="{90E640BD-9862-4D7A-918F-1BDA046EA40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>
              <a:latin typeface="Montserrat" panose="00000500000000000000" pitchFamily="2" charset="0"/>
            </a:rPr>
            <a:t>4. Pyöriikö Aurinko?</a:t>
          </a:r>
          <a:endParaRPr lang="en-US" sz="1600">
            <a:latin typeface="Montserrat" panose="00000500000000000000" pitchFamily="2" charset="0"/>
          </a:endParaRPr>
        </a:p>
      </dgm:t>
    </dgm:pt>
    <dgm:pt modelId="{0A68631D-13CB-4FB8-A2A7-A44F6CE3BA72}" type="parTrans" cxnId="{C85BA395-97F2-4706-8C20-4F2C5C530E9A}">
      <dgm:prSet/>
      <dgm:spPr/>
      <dgm:t>
        <a:bodyPr/>
        <a:lstStyle/>
        <a:p>
          <a:endParaRPr lang="en-US"/>
        </a:p>
      </dgm:t>
    </dgm:pt>
    <dgm:pt modelId="{1DEA4555-D58D-4FFA-8217-7707D18C4BC3}" type="sibTrans" cxnId="{C85BA395-97F2-4706-8C20-4F2C5C530E9A}">
      <dgm:prSet/>
      <dgm:spPr/>
      <dgm:t>
        <a:bodyPr/>
        <a:lstStyle/>
        <a:p>
          <a:endParaRPr lang="en-US"/>
        </a:p>
      </dgm:t>
    </dgm:pt>
    <dgm:pt modelId="{7324618E-C438-4B5C-99CF-6B8099BEE4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1600" dirty="0">
              <a:latin typeface="Montserrat" panose="00000500000000000000" pitchFamily="2" charset="0"/>
            </a:rPr>
            <a:t>5. Miksi avaruudessa jäätyy?</a:t>
          </a:r>
          <a:endParaRPr lang="en-US" sz="1600" dirty="0">
            <a:latin typeface="Montserrat" panose="00000500000000000000" pitchFamily="2" charset="0"/>
          </a:endParaRPr>
        </a:p>
      </dgm:t>
    </dgm:pt>
    <dgm:pt modelId="{2AC9B582-FABD-4E1A-A60A-AEC8BFAEBB5F}" type="parTrans" cxnId="{952DDDD8-DD0F-4C44-8C71-B7A55E674BA4}">
      <dgm:prSet/>
      <dgm:spPr/>
      <dgm:t>
        <a:bodyPr/>
        <a:lstStyle/>
        <a:p>
          <a:endParaRPr lang="en-US"/>
        </a:p>
      </dgm:t>
    </dgm:pt>
    <dgm:pt modelId="{93B2FBA6-8B70-4715-B344-0F2373023D11}" type="sibTrans" cxnId="{952DDDD8-DD0F-4C44-8C71-B7A55E674BA4}">
      <dgm:prSet/>
      <dgm:spPr/>
      <dgm:t>
        <a:bodyPr/>
        <a:lstStyle/>
        <a:p>
          <a:endParaRPr lang="en-US"/>
        </a:p>
      </dgm:t>
    </dgm:pt>
    <dgm:pt modelId="{EEF37CA9-0851-42A7-B798-1F80ABB11423}" type="pres">
      <dgm:prSet presAssocID="{812A6397-81A3-4CC0-A295-732253667D07}" presName="root" presStyleCnt="0">
        <dgm:presLayoutVars>
          <dgm:dir/>
          <dgm:resizeHandles val="exact"/>
        </dgm:presLayoutVars>
      </dgm:prSet>
      <dgm:spPr/>
    </dgm:pt>
    <dgm:pt modelId="{92BBD11A-1AEB-492F-8153-D77D12F15B86}" type="pres">
      <dgm:prSet presAssocID="{4B4613E3-60E6-44AE-902D-884399144CAB}" presName="compNode" presStyleCnt="0"/>
      <dgm:spPr/>
    </dgm:pt>
    <dgm:pt modelId="{4253F0C3-AF7D-490C-8FC3-E1ECED6AF0CE}" type="pres">
      <dgm:prSet presAssocID="{4B4613E3-60E6-44AE-902D-884399144CA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urinko"/>
        </a:ext>
      </dgm:extLst>
    </dgm:pt>
    <dgm:pt modelId="{255CA829-FDA9-4049-9E16-8A2D914D9DCD}" type="pres">
      <dgm:prSet presAssocID="{4B4613E3-60E6-44AE-902D-884399144CAB}" presName="spaceRect" presStyleCnt="0"/>
      <dgm:spPr/>
    </dgm:pt>
    <dgm:pt modelId="{9606EBEC-DF83-4AB2-ACA9-7AF55D7E0C78}" type="pres">
      <dgm:prSet presAssocID="{4B4613E3-60E6-44AE-902D-884399144CAB}" presName="textRect" presStyleLbl="revTx" presStyleIdx="0" presStyleCnt="5">
        <dgm:presLayoutVars>
          <dgm:chMax val="1"/>
          <dgm:chPref val="1"/>
        </dgm:presLayoutVars>
      </dgm:prSet>
      <dgm:spPr/>
    </dgm:pt>
    <dgm:pt modelId="{B4C2C1C1-9284-45E7-A1C8-C4D16C1C5DD4}" type="pres">
      <dgm:prSet presAssocID="{65C7C896-2553-4263-97B5-348BD87055CB}" presName="sibTrans" presStyleCnt="0"/>
      <dgm:spPr/>
    </dgm:pt>
    <dgm:pt modelId="{B87C14D6-87C4-4C76-A3DC-363F94ECBCAD}" type="pres">
      <dgm:prSet presAssocID="{94B0813F-3D95-4C60-81EC-177922215285}" presName="compNode" presStyleCnt="0"/>
      <dgm:spPr/>
    </dgm:pt>
    <dgm:pt modelId="{C11BEC0E-185D-4E5F-BFCA-779CC69D4D74}" type="pres">
      <dgm:prSet presAssocID="{94B0813F-3D95-4C60-81EC-17792221528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ti nainen tasaisella täytöllä"/>
        </a:ext>
      </dgm:extLst>
    </dgm:pt>
    <dgm:pt modelId="{E1132CD1-90F0-4425-B333-8A00A890213F}" type="pres">
      <dgm:prSet presAssocID="{94B0813F-3D95-4C60-81EC-177922215285}" presName="spaceRect" presStyleCnt="0"/>
      <dgm:spPr/>
    </dgm:pt>
    <dgm:pt modelId="{EA6341E5-601D-40B7-A0B8-C729F32D61F6}" type="pres">
      <dgm:prSet presAssocID="{94B0813F-3D95-4C60-81EC-177922215285}" presName="textRect" presStyleLbl="revTx" presStyleIdx="1" presStyleCnt="5">
        <dgm:presLayoutVars>
          <dgm:chMax val="1"/>
          <dgm:chPref val="1"/>
        </dgm:presLayoutVars>
      </dgm:prSet>
      <dgm:spPr/>
    </dgm:pt>
    <dgm:pt modelId="{CD8D3350-0E29-4863-BB09-0421FD656BEA}" type="pres">
      <dgm:prSet presAssocID="{3B86B095-FAA6-4500-A93B-2837E4298638}" presName="sibTrans" presStyleCnt="0"/>
      <dgm:spPr/>
    </dgm:pt>
    <dgm:pt modelId="{2BDC0515-7B9A-4B27-8BD2-BC16E68A52AE}" type="pres">
      <dgm:prSet presAssocID="{30383F45-6998-498C-A4B0-27E73AD4A651}" presName="compNode" presStyleCnt="0"/>
      <dgm:spPr/>
    </dgm:pt>
    <dgm:pt modelId="{58DB5447-C928-4CBD-BDD7-65C2ACCB2125}" type="pres">
      <dgm:prSet presAssocID="{30383F45-6998-498C-A4B0-27E73AD4A65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ähdet"/>
        </a:ext>
      </dgm:extLst>
    </dgm:pt>
    <dgm:pt modelId="{D567F7D4-B102-49C5-8E11-1C8B2A35CDB2}" type="pres">
      <dgm:prSet presAssocID="{30383F45-6998-498C-A4B0-27E73AD4A651}" presName="spaceRect" presStyleCnt="0"/>
      <dgm:spPr/>
    </dgm:pt>
    <dgm:pt modelId="{8596109D-8E54-4AE8-BD9C-7C3DE26B38CE}" type="pres">
      <dgm:prSet presAssocID="{30383F45-6998-498C-A4B0-27E73AD4A651}" presName="textRect" presStyleLbl="revTx" presStyleIdx="2" presStyleCnt="5">
        <dgm:presLayoutVars>
          <dgm:chMax val="1"/>
          <dgm:chPref val="1"/>
        </dgm:presLayoutVars>
      </dgm:prSet>
      <dgm:spPr/>
    </dgm:pt>
    <dgm:pt modelId="{C0FCF09F-1F1D-4DBC-B55A-70F2FC955170}" type="pres">
      <dgm:prSet presAssocID="{BC209D68-2847-40D3-962C-7A97019C498F}" presName="sibTrans" presStyleCnt="0"/>
      <dgm:spPr/>
    </dgm:pt>
    <dgm:pt modelId="{97B23964-0EF9-406B-BC16-0614768F1E98}" type="pres">
      <dgm:prSet presAssocID="{90E640BD-9862-4D7A-918F-1BDA046EA400}" presName="compNode" presStyleCnt="0"/>
      <dgm:spPr/>
    </dgm:pt>
    <dgm:pt modelId="{D506395D-DC5D-4B4A-9476-F9BF0D0730F4}" type="pres">
      <dgm:prSet presAssocID="{90E640BD-9862-4D7A-918F-1BDA046EA40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"/>
        </a:ext>
      </dgm:extLst>
    </dgm:pt>
    <dgm:pt modelId="{EB155764-DF7A-4E2E-A4BB-3583083C23B0}" type="pres">
      <dgm:prSet presAssocID="{90E640BD-9862-4D7A-918F-1BDA046EA400}" presName="spaceRect" presStyleCnt="0"/>
      <dgm:spPr/>
    </dgm:pt>
    <dgm:pt modelId="{2728E6FB-EA36-40AD-9731-B7128EA999EE}" type="pres">
      <dgm:prSet presAssocID="{90E640BD-9862-4D7A-918F-1BDA046EA400}" presName="textRect" presStyleLbl="revTx" presStyleIdx="3" presStyleCnt="5">
        <dgm:presLayoutVars>
          <dgm:chMax val="1"/>
          <dgm:chPref val="1"/>
        </dgm:presLayoutVars>
      </dgm:prSet>
      <dgm:spPr/>
    </dgm:pt>
    <dgm:pt modelId="{7309060B-7155-44D2-8086-A453093E08E3}" type="pres">
      <dgm:prSet presAssocID="{1DEA4555-D58D-4FFA-8217-7707D18C4BC3}" presName="sibTrans" presStyleCnt="0"/>
      <dgm:spPr/>
    </dgm:pt>
    <dgm:pt modelId="{0D4B1AF9-8BFB-4DF9-A566-E9A2507ECCC5}" type="pres">
      <dgm:prSet presAssocID="{7324618E-C438-4B5C-99CF-6B8099BEE48F}" presName="compNode" presStyleCnt="0"/>
      <dgm:spPr/>
    </dgm:pt>
    <dgm:pt modelId="{9F7B4E83-AB3F-4089-80FA-634E9F9231B2}" type="pres">
      <dgm:prSet presAssocID="{7324618E-C438-4B5C-99CF-6B8099BEE48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00A8B062-E1D7-478F-931B-3CA62CEA9DB6}" type="pres">
      <dgm:prSet presAssocID="{7324618E-C438-4B5C-99CF-6B8099BEE48F}" presName="spaceRect" presStyleCnt="0"/>
      <dgm:spPr/>
    </dgm:pt>
    <dgm:pt modelId="{79991FE0-96B7-498F-AE06-15D8D848D0C3}" type="pres">
      <dgm:prSet presAssocID="{7324618E-C438-4B5C-99CF-6B8099BEE48F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A672303-2AFE-403E-8E3E-33A8CFEE2B9F}" type="presOf" srcId="{94B0813F-3D95-4C60-81EC-177922215285}" destId="{EA6341E5-601D-40B7-A0B8-C729F32D61F6}" srcOrd="0" destOrd="0" presId="urn:microsoft.com/office/officeart/2018/2/layout/IconLabelList"/>
    <dgm:cxn modelId="{0AA32522-E310-439D-BBF8-B7E103737CFE}" srcId="{812A6397-81A3-4CC0-A295-732253667D07}" destId="{4B4613E3-60E6-44AE-902D-884399144CAB}" srcOrd="0" destOrd="0" parTransId="{DED66015-714E-4FAF-843B-CD2B08AB51FC}" sibTransId="{65C7C896-2553-4263-97B5-348BD87055CB}"/>
    <dgm:cxn modelId="{2E002F46-C615-43EE-947D-153ECF7075DE}" type="presOf" srcId="{4B4613E3-60E6-44AE-902D-884399144CAB}" destId="{9606EBEC-DF83-4AB2-ACA9-7AF55D7E0C78}" srcOrd="0" destOrd="0" presId="urn:microsoft.com/office/officeart/2018/2/layout/IconLabelList"/>
    <dgm:cxn modelId="{1514C280-2EE1-4104-A23B-32A73D926ED4}" type="presOf" srcId="{30383F45-6998-498C-A4B0-27E73AD4A651}" destId="{8596109D-8E54-4AE8-BD9C-7C3DE26B38CE}" srcOrd="0" destOrd="0" presId="urn:microsoft.com/office/officeart/2018/2/layout/IconLabelList"/>
    <dgm:cxn modelId="{C85BA395-97F2-4706-8C20-4F2C5C530E9A}" srcId="{812A6397-81A3-4CC0-A295-732253667D07}" destId="{90E640BD-9862-4D7A-918F-1BDA046EA400}" srcOrd="3" destOrd="0" parTransId="{0A68631D-13CB-4FB8-A2A7-A44F6CE3BA72}" sibTransId="{1DEA4555-D58D-4FFA-8217-7707D18C4BC3}"/>
    <dgm:cxn modelId="{9A1D2996-40B0-44B7-B5F5-01FFFEEC64B8}" type="presOf" srcId="{90E640BD-9862-4D7A-918F-1BDA046EA400}" destId="{2728E6FB-EA36-40AD-9731-B7128EA999EE}" srcOrd="0" destOrd="0" presId="urn:microsoft.com/office/officeart/2018/2/layout/IconLabelList"/>
    <dgm:cxn modelId="{CB88E097-C170-477B-A863-135FB39B5BDE}" srcId="{812A6397-81A3-4CC0-A295-732253667D07}" destId="{94B0813F-3D95-4C60-81EC-177922215285}" srcOrd="1" destOrd="0" parTransId="{22F6955E-0179-44A7-81DF-132A729050CD}" sibTransId="{3B86B095-FAA6-4500-A93B-2837E4298638}"/>
    <dgm:cxn modelId="{3D080599-B2B3-4CB8-9BCA-F40596713D13}" srcId="{812A6397-81A3-4CC0-A295-732253667D07}" destId="{30383F45-6998-498C-A4B0-27E73AD4A651}" srcOrd="2" destOrd="0" parTransId="{6B711220-FE8D-4F58-999E-22A26E67546B}" sibTransId="{BC209D68-2847-40D3-962C-7A97019C498F}"/>
    <dgm:cxn modelId="{28D55BB8-6676-4DC9-B908-1BE3CE14B154}" type="presOf" srcId="{7324618E-C438-4B5C-99CF-6B8099BEE48F}" destId="{79991FE0-96B7-498F-AE06-15D8D848D0C3}" srcOrd="0" destOrd="0" presId="urn:microsoft.com/office/officeart/2018/2/layout/IconLabelList"/>
    <dgm:cxn modelId="{A8E7A7D6-5E5F-40E6-BEE3-8646A7419F9A}" type="presOf" srcId="{812A6397-81A3-4CC0-A295-732253667D07}" destId="{EEF37CA9-0851-42A7-B798-1F80ABB11423}" srcOrd="0" destOrd="0" presId="urn:microsoft.com/office/officeart/2018/2/layout/IconLabelList"/>
    <dgm:cxn modelId="{952DDDD8-DD0F-4C44-8C71-B7A55E674BA4}" srcId="{812A6397-81A3-4CC0-A295-732253667D07}" destId="{7324618E-C438-4B5C-99CF-6B8099BEE48F}" srcOrd="4" destOrd="0" parTransId="{2AC9B582-FABD-4E1A-A60A-AEC8BFAEBB5F}" sibTransId="{93B2FBA6-8B70-4715-B344-0F2373023D11}"/>
    <dgm:cxn modelId="{A0FFCCAC-7766-4996-BD2B-869DE0CECD46}" type="presParOf" srcId="{EEF37CA9-0851-42A7-B798-1F80ABB11423}" destId="{92BBD11A-1AEB-492F-8153-D77D12F15B86}" srcOrd="0" destOrd="0" presId="urn:microsoft.com/office/officeart/2018/2/layout/IconLabelList"/>
    <dgm:cxn modelId="{26FFEC91-926E-4D1E-A63E-8BC324812898}" type="presParOf" srcId="{92BBD11A-1AEB-492F-8153-D77D12F15B86}" destId="{4253F0C3-AF7D-490C-8FC3-E1ECED6AF0CE}" srcOrd="0" destOrd="0" presId="urn:microsoft.com/office/officeart/2018/2/layout/IconLabelList"/>
    <dgm:cxn modelId="{34F874BD-61BB-4ECB-9942-F0F073B4CFC7}" type="presParOf" srcId="{92BBD11A-1AEB-492F-8153-D77D12F15B86}" destId="{255CA829-FDA9-4049-9E16-8A2D914D9DCD}" srcOrd="1" destOrd="0" presId="urn:microsoft.com/office/officeart/2018/2/layout/IconLabelList"/>
    <dgm:cxn modelId="{F6B618B5-E115-4115-852E-BEE47D8FD29D}" type="presParOf" srcId="{92BBD11A-1AEB-492F-8153-D77D12F15B86}" destId="{9606EBEC-DF83-4AB2-ACA9-7AF55D7E0C78}" srcOrd="2" destOrd="0" presId="urn:microsoft.com/office/officeart/2018/2/layout/IconLabelList"/>
    <dgm:cxn modelId="{0E2AA23D-9CF4-402A-94CC-DEC6EA4B8D9B}" type="presParOf" srcId="{EEF37CA9-0851-42A7-B798-1F80ABB11423}" destId="{B4C2C1C1-9284-45E7-A1C8-C4D16C1C5DD4}" srcOrd="1" destOrd="0" presId="urn:microsoft.com/office/officeart/2018/2/layout/IconLabelList"/>
    <dgm:cxn modelId="{5152E61C-D5A2-4DFE-AE1D-E7232E612005}" type="presParOf" srcId="{EEF37CA9-0851-42A7-B798-1F80ABB11423}" destId="{B87C14D6-87C4-4C76-A3DC-363F94ECBCAD}" srcOrd="2" destOrd="0" presId="urn:microsoft.com/office/officeart/2018/2/layout/IconLabelList"/>
    <dgm:cxn modelId="{7F9B2076-7612-4ED3-9E41-E44DA9C8C7D0}" type="presParOf" srcId="{B87C14D6-87C4-4C76-A3DC-363F94ECBCAD}" destId="{C11BEC0E-185D-4E5F-BFCA-779CC69D4D74}" srcOrd="0" destOrd="0" presId="urn:microsoft.com/office/officeart/2018/2/layout/IconLabelList"/>
    <dgm:cxn modelId="{51677C4B-9957-4FA8-AA72-6DF05E4BE233}" type="presParOf" srcId="{B87C14D6-87C4-4C76-A3DC-363F94ECBCAD}" destId="{E1132CD1-90F0-4425-B333-8A00A890213F}" srcOrd="1" destOrd="0" presId="urn:microsoft.com/office/officeart/2018/2/layout/IconLabelList"/>
    <dgm:cxn modelId="{A072229D-D1CA-408A-8277-18A8EDA29EA7}" type="presParOf" srcId="{B87C14D6-87C4-4C76-A3DC-363F94ECBCAD}" destId="{EA6341E5-601D-40B7-A0B8-C729F32D61F6}" srcOrd="2" destOrd="0" presId="urn:microsoft.com/office/officeart/2018/2/layout/IconLabelList"/>
    <dgm:cxn modelId="{F69C9A86-57A1-4605-AB1B-C839F028452D}" type="presParOf" srcId="{EEF37CA9-0851-42A7-B798-1F80ABB11423}" destId="{CD8D3350-0E29-4863-BB09-0421FD656BEA}" srcOrd="3" destOrd="0" presId="urn:microsoft.com/office/officeart/2018/2/layout/IconLabelList"/>
    <dgm:cxn modelId="{2C60A2BC-00D6-4315-8F9F-659B58BEB75D}" type="presParOf" srcId="{EEF37CA9-0851-42A7-B798-1F80ABB11423}" destId="{2BDC0515-7B9A-4B27-8BD2-BC16E68A52AE}" srcOrd="4" destOrd="0" presId="urn:microsoft.com/office/officeart/2018/2/layout/IconLabelList"/>
    <dgm:cxn modelId="{09CC5DDE-0DF3-4333-99B4-095F9724144E}" type="presParOf" srcId="{2BDC0515-7B9A-4B27-8BD2-BC16E68A52AE}" destId="{58DB5447-C928-4CBD-BDD7-65C2ACCB2125}" srcOrd="0" destOrd="0" presId="urn:microsoft.com/office/officeart/2018/2/layout/IconLabelList"/>
    <dgm:cxn modelId="{9029EFB5-D0D0-4418-A02A-B1A11477270E}" type="presParOf" srcId="{2BDC0515-7B9A-4B27-8BD2-BC16E68A52AE}" destId="{D567F7D4-B102-49C5-8E11-1C8B2A35CDB2}" srcOrd="1" destOrd="0" presId="urn:microsoft.com/office/officeart/2018/2/layout/IconLabelList"/>
    <dgm:cxn modelId="{6851E564-2654-4F4D-9420-2136D937EA2F}" type="presParOf" srcId="{2BDC0515-7B9A-4B27-8BD2-BC16E68A52AE}" destId="{8596109D-8E54-4AE8-BD9C-7C3DE26B38CE}" srcOrd="2" destOrd="0" presId="urn:microsoft.com/office/officeart/2018/2/layout/IconLabelList"/>
    <dgm:cxn modelId="{F76EDD63-0E32-41BA-A743-39953848B64D}" type="presParOf" srcId="{EEF37CA9-0851-42A7-B798-1F80ABB11423}" destId="{C0FCF09F-1F1D-4DBC-B55A-70F2FC955170}" srcOrd="5" destOrd="0" presId="urn:microsoft.com/office/officeart/2018/2/layout/IconLabelList"/>
    <dgm:cxn modelId="{7B5918EB-6023-42C5-84AB-0D361F76A81E}" type="presParOf" srcId="{EEF37CA9-0851-42A7-B798-1F80ABB11423}" destId="{97B23964-0EF9-406B-BC16-0614768F1E98}" srcOrd="6" destOrd="0" presId="urn:microsoft.com/office/officeart/2018/2/layout/IconLabelList"/>
    <dgm:cxn modelId="{30D97027-BAE1-4863-9154-D0343892B830}" type="presParOf" srcId="{97B23964-0EF9-406B-BC16-0614768F1E98}" destId="{D506395D-DC5D-4B4A-9476-F9BF0D0730F4}" srcOrd="0" destOrd="0" presId="urn:microsoft.com/office/officeart/2018/2/layout/IconLabelList"/>
    <dgm:cxn modelId="{B732C82A-ACB6-4454-B05A-EEF8D00BBDDC}" type="presParOf" srcId="{97B23964-0EF9-406B-BC16-0614768F1E98}" destId="{EB155764-DF7A-4E2E-A4BB-3583083C23B0}" srcOrd="1" destOrd="0" presId="urn:microsoft.com/office/officeart/2018/2/layout/IconLabelList"/>
    <dgm:cxn modelId="{0B6DDB3E-4B59-45AF-9376-5A58EC5D410E}" type="presParOf" srcId="{97B23964-0EF9-406B-BC16-0614768F1E98}" destId="{2728E6FB-EA36-40AD-9731-B7128EA999EE}" srcOrd="2" destOrd="0" presId="urn:microsoft.com/office/officeart/2018/2/layout/IconLabelList"/>
    <dgm:cxn modelId="{845A8BCB-AD2E-4D63-B4D3-7B3C9E8B65EA}" type="presParOf" srcId="{EEF37CA9-0851-42A7-B798-1F80ABB11423}" destId="{7309060B-7155-44D2-8086-A453093E08E3}" srcOrd="7" destOrd="0" presId="urn:microsoft.com/office/officeart/2018/2/layout/IconLabelList"/>
    <dgm:cxn modelId="{2767CA8C-8F67-4632-8AAD-37CD669F394E}" type="presParOf" srcId="{EEF37CA9-0851-42A7-B798-1F80ABB11423}" destId="{0D4B1AF9-8BFB-4DF9-A566-E9A2507ECCC5}" srcOrd="8" destOrd="0" presId="urn:microsoft.com/office/officeart/2018/2/layout/IconLabelList"/>
    <dgm:cxn modelId="{0B3C7B31-3666-4300-B3AA-479094817B9E}" type="presParOf" srcId="{0D4B1AF9-8BFB-4DF9-A566-E9A2507ECCC5}" destId="{9F7B4E83-AB3F-4089-80FA-634E9F9231B2}" srcOrd="0" destOrd="0" presId="urn:microsoft.com/office/officeart/2018/2/layout/IconLabelList"/>
    <dgm:cxn modelId="{D8B7203E-95D3-4D59-8460-76597E325F0F}" type="presParOf" srcId="{0D4B1AF9-8BFB-4DF9-A566-E9A2507ECCC5}" destId="{00A8B062-E1D7-478F-931B-3CA62CEA9DB6}" srcOrd="1" destOrd="0" presId="urn:microsoft.com/office/officeart/2018/2/layout/IconLabelList"/>
    <dgm:cxn modelId="{B7E26304-47CF-42CF-893A-2C3F4E1DA892}" type="presParOf" srcId="{0D4B1AF9-8BFB-4DF9-A566-E9A2507ECCC5}" destId="{79991FE0-96B7-498F-AE06-15D8D848D0C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3F0C3-AF7D-490C-8FC3-E1ECED6AF0CE}">
      <dsp:nvSpPr>
        <dsp:cNvPr id="0" name=""/>
        <dsp:cNvSpPr/>
      </dsp:nvSpPr>
      <dsp:spPr>
        <a:xfrm>
          <a:off x="471932" y="183575"/>
          <a:ext cx="681064" cy="6810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6EBEC-DF83-4AB2-ACA9-7AF55D7E0C78}">
      <dsp:nvSpPr>
        <dsp:cNvPr id="0" name=""/>
        <dsp:cNvSpPr/>
      </dsp:nvSpPr>
      <dsp:spPr>
        <a:xfrm>
          <a:off x="55726" y="1135153"/>
          <a:ext cx="1513476" cy="85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Montserrat" panose="00000500000000000000" pitchFamily="2" charset="0"/>
            </a:rPr>
            <a:t>1. Miksi avaruudessa on pimeää, vaikka siellä on Aurinko? </a:t>
          </a:r>
          <a:endParaRPr lang="en-US" sz="1600" kern="1200" dirty="0">
            <a:latin typeface="Montserrat" panose="00000500000000000000" pitchFamily="2" charset="0"/>
          </a:endParaRPr>
        </a:p>
      </dsp:txBody>
      <dsp:txXfrm>
        <a:off x="55726" y="1135153"/>
        <a:ext cx="1513476" cy="851330"/>
      </dsp:txXfrm>
    </dsp:sp>
    <dsp:sp modelId="{C11BEC0E-185D-4E5F-BFCA-779CC69D4D74}">
      <dsp:nvSpPr>
        <dsp:cNvPr id="0" name=""/>
        <dsp:cNvSpPr/>
      </dsp:nvSpPr>
      <dsp:spPr>
        <a:xfrm>
          <a:off x="2250267" y="183575"/>
          <a:ext cx="681064" cy="6810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341E5-601D-40B7-A0B8-C729F32D61F6}">
      <dsp:nvSpPr>
        <dsp:cNvPr id="0" name=""/>
        <dsp:cNvSpPr/>
      </dsp:nvSpPr>
      <dsp:spPr>
        <a:xfrm>
          <a:off x="1834061" y="1135153"/>
          <a:ext cx="1513476" cy="85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Montserrat" panose="00000500000000000000" pitchFamily="2" charset="0"/>
            </a:rPr>
            <a:t>2. Onko muualla avaruudessa elämää?</a:t>
          </a:r>
          <a:endParaRPr lang="en-US" sz="1600" kern="1200" dirty="0">
            <a:latin typeface="Montserrat" panose="00000500000000000000" pitchFamily="2" charset="0"/>
          </a:endParaRPr>
        </a:p>
      </dsp:txBody>
      <dsp:txXfrm>
        <a:off x="1834061" y="1135153"/>
        <a:ext cx="1513476" cy="851330"/>
      </dsp:txXfrm>
    </dsp:sp>
    <dsp:sp modelId="{58DB5447-C928-4CBD-BDD7-65C2ACCB2125}">
      <dsp:nvSpPr>
        <dsp:cNvPr id="0" name=""/>
        <dsp:cNvSpPr/>
      </dsp:nvSpPr>
      <dsp:spPr>
        <a:xfrm>
          <a:off x="4028602" y="183575"/>
          <a:ext cx="681064" cy="6810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6109D-8E54-4AE8-BD9C-7C3DE26B38CE}">
      <dsp:nvSpPr>
        <dsp:cNvPr id="0" name=""/>
        <dsp:cNvSpPr/>
      </dsp:nvSpPr>
      <dsp:spPr>
        <a:xfrm>
          <a:off x="3612396" y="1135153"/>
          <a:ext cx="1513476" cy="85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Montserrat" panose="00000500000000000000" pitchFamily="2" charset="0"/>
            </a:rPr>
            <a:t>3. Ovatko tähdet ikuisia?</a:t>
          </a:r>
          <a:endParaRPr lang="en-US" sz="1600" kern="1200">
            <a:latin typeface="Montserrat" panose="00000500000000000000" pitchFamily="2" charset="0"/>
          </a:endParaRPr>
        </a:p>
      </dsp:txBody>
      <dsp:txXfrm>
        <a:off x="3612396" y="1135153"/>
        <a:ext cx="1513476" cy="851330"/>
      </dsp:txXfrm>
    </dsp:sp>
    <dsp:sp modelId="{D506395D-DC5D-4B4A-9476-F9BF0D0730F4}">
      <dsp:nvSpPr>
        <dsp:cNvPr id="0" name=""/>
        <dsp:cNvSpPr/>
      </dsp:nvSpPr>
      <dsp:spPr>
        <a:xfrm>
          <a:off x="1361100" y="2364853"/>
          <a:ext cx="681064" cy="6810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28E6FB-EA36-40AD-9731-B7128EA999EE}">
      <dsp:nvSpPr>
        <dsp:cNvPr id="0" name=""/>
        <dsp:cNvSpPr/>
      </dsp:nvSpPr>
      <dsp:spPr>
        <a:xfrm>
          <a:off x="944894" y="3316431"/>
          <a:ext cx="1513476" cy="85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>
              <a:latin typeface="Montserrat" panose="00000500000000000000" pitchFamily="2" charset="0"/>
            </a:rPr>
            <a:t>4. Pyöriikö Aurinko?</a:t>
          </a:r>
          <a:endParaRPr lang="en-US" sz="1600" kern="1200">
            <a:latin typeface="Montserrat" panose="00000500000000000000" pitchFamily="2" charset="0"/>
          </a:endParaRPr>
        </a:p>
      </dsp:txBody>
      <dsp:txXfrm>
        <a:off x="944894" y="3316431"/>
        <a:ext cx="1513476" cy="851330"/>
      </dsp:txXfrm>
    </dsp:sp>
    <dsp:sp modelId="{9F7B4E83-AB3F-4089-80FA-634E9F9231B2}">
      <dsp:nvSpPr>
        <dsp:cNvPr id="0" name=""/>
        <dsp:cNvSpPr/>
      </dsp:nvSpPr>
      <dsp:spPr>
        <a:xfrm>
          <a:off x="3139435" y="2364853"/>
          <a:ext cx="681064" cy="6810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91FE0-96B7-498F-AE06-15D8D848D0C3}">
      <dsp:nvSpPr>
        <dsp:cNvPr id="0" name=""/>
        <dsp:cNvSpPr/>
      </dsp:nvSpPr>
      <dsp:spPr>
        <a:xfrm>
          <a:off x="2723229" y="3316431"/>
          <a:ext cx="1513476" cy="85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>
              <a:latin typeface="Montserrat" panose="00000500000000000000" pitchFamily="2" charset="0"/>
            </a:rPr>
            <a:t>5. Miksi avaruudessa jäätyy?</a:t>
          </a:r>
          <a:endParaRPr lang="en-US" sz="1600" kern="1200" dirty="0">
            <a:latin typeface="Montserrat" panose="00000500000000000000" pitchFamily="2" charset="0"/>
          </a:endParaRPr>
        </a:p>
      </dsp:txBody>
      <dsp:txXfrm>
        <a:off x="2723229" y="3316431"/>
        <a:ext cx="1513476" cy="851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6CB3F9-1F9A-4DFE-8FE9-5FCC2B1B5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E745BB6-1E25-41A8-82C6-E3BF69BC6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0F4C30-DB88-439C-8DCA-F995886D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A9989F-9998-4E49-B122-95C19D7A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662350-B92E-4B5A-A5CD-1888F89C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19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6BF9A3-4B41-4F19-81B5-CEC5E64F2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EDC4BA-04BF-4525-87B1-CB242569C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08F9C33-A2A2-4321-A75E-8C667B65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7F1940-F621-434F-B0C1-DED6E948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92CE12-07E9-4232-935C-AE4E5928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93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8958438-C5D5-4908-A42E-3D4176A8D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4E750E8-695F-4A42-B3FD-2D80B072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EDBEDD-86E1-4C50-8A80-C23A1DF4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8B2BD7-88E3-428C-A3ED-63237CC9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18C5D1-555A-42BE-B433-2AFCE437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8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283636-A0FF-4F72-A947-BB08DF46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FCFA04-47CE-49A3-9A85-CDB0F0C07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19B23E-7DAF-4B88-9F37-B467CDE6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8B39D7-7470-4C9D-84BE-70BF26F02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4CAB9C5-CC9F-4101-B6B4-499E1F35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97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D2289A-D0CB-4543-BB18-01CE0215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370C22-3B7C-408A-96DB-209F6813C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E71B4D-FF9C-4E4D-8E20-59E1183E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DC63F6-EF90-4C3A-8DF7-4571A0EF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1424CF0-CDDC-482B-B160-24533EB1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97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866CCB-A16F-47D6-BCCE-48717B93B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890ACF-50AC-4164-8F36-30805483C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3685AC-E12F-4401-A57A-1EC4C25D9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A6754B7-B982-4F11-B356-66C884E5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E1D99EF-42AB-4B77-8CF9-BE40BB23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A29632-5BC5-4237-8AA0-1B217E6AD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47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0CF5E5-022A-44C5-AAC6-2AFE423DA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E9E473-DF2C-4182-BFA1-C3511AACF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EA7930C-7159-4C6B-AEE3-205BEFE53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7E41A6B-702C-4DFF-9EB0-CDFD028692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234D38C-801D-4AA6-8DB6-D178F62A56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2B7434C-228D-4568-80B0-DE420EC16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E59C97A-ABEF-43B7-A292-3EDE70F7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AF751D7-BFE9-495A-8053-70D00D94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44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EA3C00-6A30-444E-AB6C-F1E5B7AF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E5468C5-9226-4AB6-9ED1-CF5BF546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A1B7279-6617-412A-B470-F95209E0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D1B3AC1-1449-44C8-9E7E-2EF8412C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242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763BA9-ACE5-4188-BB14-D8D39ECE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6543C7F-3D86-4C0F-86B7-AB666AF4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E2F5F75-0735-464F-9747-B278EDE8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087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6A0D37-A1CC-444C-9591-02625E49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D848CD-25A3-4A23-BE06-DC83089EA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3D176E-275F-460B-812C-E02785C0F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31BE02-5C01-478E-A87B-8C35B101C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DCC7166-FBE6-4019-A80F-6D8E7DD6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4A42C85-65CB-47CC-B689-42696D15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1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96DBD5-119B-444F-964F-3424964D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3D86785-61E1-4E2A-A2C8-2C4914BAD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C3B0202-0AA0-4E1F-8442-E3241AC8D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CA9B77-B59D-43CA-9B96-12664D0B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225ACC-0D70-4E97-9705-F9A8A3B4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AA1D15-55A0-4A80-8905-2BCFF624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12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A3AAFB3-7A2C-4712-B035-01D1D7DD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F2B9C2-A536-4E1C-A2D2-92EB11450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9F4EEA-04A7-4B77-AAEE-F3AC16001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47FA-86C0-4DD4-8C1D-77409DA3B5D1}" type="datetimeFigureOut">
              <a:rPr lang="fi-FI" smtClean="0"/>
              <a:t>20.9.2022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1BB431C-B904-48D6-A12A-31224234A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18A8C9-21F1-4D71-BEC6-411375A1E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1316-7EB6-4C2F-B681-68E37416304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357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7WXs959XEl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A9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5196DF6-762F-4F04-97A5-5CEB15443C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1" b="47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0F423F-E976-4A47-B269-1284B228D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fi-FI" sz="4000" dirty="0">
                <a:latin typeface="Fredoka One" panose="02000000000000000000" pitchFamily="2" charset="0"/>
              </a:rPr>
              <a:t>Aurinkokunta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A0DEE76-70A1-4205-9966-0E9288D8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09" y="5861977"/>
            <a:ext cx="4330262" cy="683284"/>
          </a:xfrm>
        </p:spPr>
        <p:txBody>
          <a:bodyPr>
            <a:normAutofit/>
          </a:bodyPr>
          <a:lstStyle/>
          <a:p>
            <a:r>
              <a:rPr lang="fi-FI" sz="2000" dirty="0">
                <a:latin typeface="Rowdies" pitchFamily="2" charset="0"/>
              </a:rPr>
              <a:t>Fysiikkaa ja kemiaa alakouluun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7B6FC4F-2588-47ED-874B-27445EBCCE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014" y="5290291"/>
            <a:ext cx="1368053" cy="428853"/>
          </a:xfrm>
          <a:prstGeom prst="rect">
            <a:avLst/>
          </a:prstGeom>
        </p:spPr>
      </p:pic>
      <p:pic>
        <p:nvPicPr>
          <p:cNvPr id="11" name="Kuva 10" descr="Creative Commons -lisenssi">
            <a:hlinkClick r:id="rId6"/>
            <a:extLst>
              <a:ext uri="{FF2B5EF4-FFF2-40B4-BE49-F238E27FC236}">
                <a16:creationId xmlns:a16="http://schemas.microsoft.com/office/drawing/2014/main" id="{934B473E-2C97-4737-9B66-32325C2758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" y="6065520"/>
            <a:ext cx="1575633" cy="56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URINKOKUNTA editoitu">
            <a:hlinkClick r:id="" action="ppaction://media"/>
            <a:extLst>
              <a:ext uri="{FF2B5EF4-FFF2-40B4-BE49-F238E27FC236}">
                <a16:creationId xmlns:a16="http://schemas.microsoft.com/office/drawing/2014/main" id="{D3954391-D7DE-DCEF-59AC-0A7FBA0831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08315" y="3158384"/>
            <a:ext cx="679450" cy="67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ED439-8BD7-40AF-865D-86E09466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Fredoka O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Aurinkokunta</a:t>
            </a:r>
            <a:endParaRPr lang="fi-FI" dirty="0"/>
          </a:p>
        </p:txBody>
      </p:sp>
      <p:graphicFrame>
        <p:nvGraphicFramePr>
          <p:cNvPr id="18" name="Sisällön paikkamerkki 2">
            <a:extLst>
              <a:ext uri="{FF2B5EF4-FFF2-40B4-BE49-F238E27FC236}">
                <a16:creationId xmlns:a16="http://schemas.microsoft.com/office/drawing/2014/main" id="{A7EACACA-E05B-B611-7BE4-7FC19EE2D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95098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太陽系のイラスト">
            <a:extLst>
              <a:ext uri="{FF2B5EF4-FFF2-40B4-BE49-F238E27FC236}">
                <a16:creationId xmlns:a16="http://schemas.microsoft.com/office/drawing/2014/main" id="{B77EAA76-6FD1-4B1B-9FCA-45D77C15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72885" y="1690688"/>
            <a:ext cx="5715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22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A94B38-5513-47CA-9D21-E0282350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253331"/>
            <a:ext cx="3533775" cy="435133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A08A8286-EDDC-4FFF-B7BC-C24DB2480DF6}"/>
              </a:ext>
            </a:extLst>
          </p:cNvPr>
          <p:cNvPicPr/>
          <p:nvPr/>
        </p:nvPicPr>
        <p:blipFill>
          <a:blip r:embed="rId2"/>
          <a:srcRect t="9492" r="2143" b="17225"/>
          <a:stretch>
            <a:fillRect/>
          </a:stretch>
        </p:blipFill>
        <p:spPr>
          <a:xfrm>
            <a:off x="1148271" y="967105"/>
            <a:ext cx="9895457" cy="492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571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ED439-8BD7-40AF-865D-86E09466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Fredoka O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Tehtäviä ja tutkimuksia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A94B38-5513-47CA-9D21-E0282350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Rakenna aurinkokunta</a:t>
            </a:r>
            <a:b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Auringon ja kuun liikkeiden havainnollistaminen</a:t>
            </a:r>
            <a:b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fi-FI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Avaruuslento</a:t>
            </a:r>
            <a: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-leikki</a:t>
            </a:r>
            <a:b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Painovoimattomuus-leikki</a:t>
            </a:r>
            <a:br>
              <a:rPr lang="fi-FI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  Auringonsäteet-leikki</a:t>
            </a: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49EBF8-8464-4D18-B4A5-236D4A0E0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57" y="1690688"/>
            <a:ext cx="471170" cy="61976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929DFAC-4C90-45CA-B941-846A7B4E1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1" y="2706371"/>
            <a:ext cx="471170" cy="61976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3E8EE841-0863-41B3-A929-ECE22FC23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7" y="3643374"/>
            <a:ext cx="474544" cy="6197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B0DB6A9-C599-4248-BF1A-9390C00AF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" y="4427857"/>
            <a:ext cx="474544" cy="6197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04381F4-6713-44EB-A85A-26FC217EE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2" y="5290345"/>
            <a:ext cx="474544" cy="619760"/>
          </a:xfrm>
          <a:prstGeom prst="rect">
            <a:avLst/>
          </a:prstGeom>
        </p:spPr>
      </p:pic>
      <p:pic>
        <p:nvPicPr>
          <p:cNvPr id="2052" name="Picture 4" descr="宇宙のイラスト">
            <a:extLst>
              <a:ext uri="{FF2B5EF4-FFF2-40B4-BE49-F238E27FC236}">
                <a16:creationId xmlns:a16="http://schemas.microsoft.com/office/drawing/2014/main" id="{C0195BA0-098E-44EA-849A-4F1A69E9D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20" y="1739265"/>
            <a:ext cx="5016691" cy="417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0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C7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7ED439-8BD7-40AF-865D-86E09466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400" dirty="0">
                <a:effectLst/>
                <a:latin typeface="Fredoka O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Video Aurinkokunnasta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A94B38-5513-47CA-9D21-E0282350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981200"/>
            <a:ext cx="8658225" cy="433387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Montserrat" panose="00000500000000000000" pitchFamily="2" charset="0"/>
              <a:ea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https://www.youtube.com/watch?v=0kZCR-7dzxE</a:t>
            </a:r>
          </a:p>
          <a:p>
            <a:endParaRPr lang="fi-FI" dirty="0"/>
          </a:p>
        </p:txBody>
      </p:sp>
      <p:pic>
        <p:nvPicPr>
          <p:cNvPr id="6" name="Kuva 5">
            <a:hlinkClick r:id="rId2"/>
            <a:extLst>
              <a:ext uri="{FF2B5EF4-FFF2-40B4-BE49-F238E27FC236}">
                <a16:creationId xmlns:a16="http://schemas.microsoft.com/office/drawing/2014/main" id="{DDCE72F0-C25A-4AFD-883D-870BBFB0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01688"/>
            <a:ext cx="7289788" cy="409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13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77</Words>
  <Application>Microsoft Office PowerPoint</Application>
  <PresentationFormat>Laajakuva</PresentationFormat>
  <Paragraphs>23</Paragraphs>
  <Slides>5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Fredoka One</vt:lpstr>
      <vt:lpstr>Montserrat</vt:lpstr>
      <vt:lpstr>Rowdies</vt:lpstr>
      <vt:lpstr>Office-teema</vt:lpstr>
      <vt:lpstr>Aurinkokunta</vt:lpstr>
      <vt:lpstr>Aurinkokunta</vt:lpstr>
      <vt:lpstr>PowerPoint-esitys</vt:lpstr>
      <vt:lpstr>Tehtäviä ja tutkimuksia</vt:lpstr>
      <vt:lpstr>Video Aurinkokunnasta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Liikettä on monenlaista</dc:title>
  <dc:creator>Palkat MAOL/MFKA</dc:creator>
  <cp:lastModifiedBy>Palkat MAOL/MFKA</cp:lastModifiedBy>
  <cp:revision>9</cp:revision>
  <dcterms:created xsi:type="dcterms:W3CDTF">2022-02-10T07:01:07Z</dcterms:created>
  <dcterms:modified xsi:type="dcterms:W3CDTF">2022-09-20T09:29:21Z</dcterms:modified>
</cp:coreProperties>
</file>