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7D9"/>
    <a:srgbClr val="2089AA"/>
    <a:srgbClr val="4CA2C0"/>
    <a:srgbClr val="37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CB3F9-1F9A-4DFE-8FE9-5FCC2B1B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745BB6-1E25-41A8-82C6-E3BF69BC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F4C30-DB88-439C-8DCA-F995886D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9989F-9998-4E49-B122-95C19D7A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2350-B92E-4B5A-A5CD-1888F89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F9A3-4B41-4F19-81B5-CEC5E64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EDC4BA-04BF-4525-87B1-CB242569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8F9C33-A2A2-4321-A75E-8C667B6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F1940-F621-434F-B0C1-DED6E948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92CE12-07E9-4232-935C-AE4E592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958438-C5D5-4908-A42E-3D4176A8D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E750E8-695F-4A42-B3FD-2D80B072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EDBEDD-86E1-4C50-8A80-C23A1DF4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8B2BD7-88E3-428C-A3ED-63237CC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18C5D1-555A-42BE-B433-2AFCE43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83636-A0FF-4F72-A947-BB08DF4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CFA04-47CE-49A3-9A85-CDB0F0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9B23E-7DAF-4B88-9F37-B467CDE6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B39D7-7470-4C9D-84BE-70BF26F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CAB9C5-CC9F-4101-B6B4-499E1F35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9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2289A-D0CB-4543-BB18-01CE0215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370C22-3B7C-408A-96DB-209F6813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71B4D-FF9C-4E4D-8E20-59E1183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C63F6-EF90-4C3A-8DF7-4571A0EF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424CF0-CDDC-482B-B160-24533EB1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66CCB-A16F-47D6-BCCE-48717B93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890ACF-50AC-4164-8F36-30805483C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3685AC-E12F-4401-A57A-1EC4C25D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6754B7-B982-4F11-B356-66C884E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1D99EF-42AB-4B77-8CF9-BE40BB2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29632-5BC5-4237-8AA0-1B217E6A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4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F5E5-022A-44C5-AAC6-2AFE423D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9E473-DF2C-4182-BFA1-C3511AA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930C-7159-4C6B-AEE3-205BEFE5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E41A6B-702C-4DFF-9EB0-CDFD028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234D38C-801D-4AA6-8DB6-D178F62A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B7434C-228D-4568-80B0-DE420EC1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59C97A-ABEF-43B7-A292-3EDE70F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F751D7-BFE9-495A-8053-70D00D9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3C00-6A30-444E-AB6C-F1E5B7AF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5468C5-9226-4AB6-9ED1-CF5BF546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1B7279-6617-412A-B470-F95209E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1B3AC1-1449-44C8-9E7E-2EF8412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763BA9-ACE5-4188-BB14-D8D39ECE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543C7F-3D86-4C0F-86B7-AB666AF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2F5F75-0735-464F-9747-B278EDE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6A0D37-A1CC-444C-9591-02625E49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848CD-25A3-4A23-BE06-DC83089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3D176E-275F-460B-812C-E02785C0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31BE02-5C01-478E-A87B-8C35B1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CC7166-FBE6-4019-A80F-6D8E7DD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A42C85-65CB-47CC-B689-42696D1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16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6DBD5-119B-444F-964F-3424964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D86785-61E1-4E2A-A2C8-2C4914BAD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3B0202-0AA0-4E1F-8442-E3241AC8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CA9B77-B59D-43CA-9B96-12664D0B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225ACC-0D70-4E97-9705-F9A8A3B4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A1D15-55A0-4A80-8905-2BCFF62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3AAFB3-7A2C-4712-B035-01D1D7DD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F2B9C2-A536-4E1C-A2D2-92EB11450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F4EEA-04A7-4B77-AAEE-F3AC16001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47FA-86C0-4DD4-8C1D-77409DA3B5D1}" type="datetimeFigureOut">
              <a:rPr lang="fi-FI" smtClean="0"/>
              <a:t>20.10.2022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B431C-B904-48D6-A12A-31224234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18A8C9-21F1-4D71-BEC6-411375A1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A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5196DF6-762F-4F04-97A5-5CEB15443C5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" b="47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0F423F-E976-4A47-B269-1284B228D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4000" dirty="0">
                <a:latin typeface="Fredoka One" panose="02000000000000000000" pitchFamily="2" charset="0"/>
              </a:rPr>
              <a:t>Veden ominaisuuksia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0DEE76-70A1-4205-9966-0E9288D8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861977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Rowdies" pitchFamily="2" charset="0"/>
              </a:rPr>
              <a:t>Fysiikkaa ja kemiaa alakouluun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57B6FC4F-2588-47ED-874B-27445EBCCE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4" y="5290291"/>
            <a:ext cx="1368053" cy="428853"/>
          </a:xfrm>
          <a:prstGeom prst="rect">
            <a:avLst/>
          </a:prstGeom>
        </p:spPr>
      </p:pic>
      <p:pic>
        <p:nvPicPr>
          <p:cNvPr id="11" name="Kuva 10" descr="Creative Commons -lisenssi">
            <a:hlinkClick r:id="rId6"/>
            <a:extLst>
              <a:ext uri="{FF2B5EF4-FFF2-40B4-BE49-F238E27FC236}">
                <a16:creationId xmlns:a16="http://schemas.microsoft.com/office/drawing/2014/main" id="{934B473E-2C97-4737-9B66-32325C2758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" y="6065520"/>
            <a:ext cx="1575633" cy="561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Veden ominaisuuksia">
            <a:hlinkClick r:id="" action="ppaction://media"/>
            <a:extLst>
              <a:ext uri="{FF2B5EF4-FFF2-40B4-BE49-F238E27FC236}">
                <a16:creationId xmlns:a16="http://schemas.microsoft.com/office/drawing/2014/main" id="{5AE6635B-AFB8-ACE7-F90F-91A4620AB49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9480331" y="2876109"/>
            <a:ext cx="887227" cy="88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3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5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Veden ominaisuuksia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8B0969-45CC-461F-9198-09280912A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C6713A76-2F09-4A3C-A867-085B4D2EA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87210" y="1478439"/>
            <a:ext cx="4281170" cy="41868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Suorakulmio 9" descr="Vesi">
            <a:extLst>
              <a:ext uri="{FF2B5EF4-FFF2-40B4-BE49-F238E27FC236}">
                <a16:creationId xmlns:a16="http://schemas.microsoft.com/office/drawing/2014/main" id="{BB077437-7960-4E9E-8CD7-E78A4AED18E5}"/>
              </a:ext>
            </a:extLst>
          </p:cNvPr>
          <p:cNvSpPr/>
          <p:nvPr/>
        </p:nvSpPr>
        <p:spPr>
          <a:xfrm>
            <a:off x="1861053" y="2059268"/>
            <a:ext cx="753046" cy="753046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Ryhmä 10">
            <a:extLst>
              <a:ext uri="{FF2B5EF4-FFF2-40B4-BE49-F238E27FC236}">
                <a16:creationId xmlns:a16="http://schemas.microsoft.com/office/drawing/2014/main" id="{1720EEAA-5774-46FD-B50F-3E336BACE414}"/>
              </a:ext>
            </a:extLst>
          </p:cNvPr>
          <p:cNvGrpSpPr/>
          <p:nvPr/>
        </p:nvGrpSpPr>
        <p:grpSpPr>
          <a:xfrm>
            <a:off x="1400857" y="3073395"/>
            <a:ext cx="1673437" cy="711210"/>
            <a:chOff x="770936" y="1255278"/>
            <a:chExt cx="1673437" cy="711210"/>
          </a:xfrm>
        </p:grpSpPr>
        <p:sp>
          <p:nvSpPr>
            <p:cNvPr id="25" name="Suorakulmio 24">
              <a:extLst>
                <a:ext uri="{FF2B5EF4-FFF2-40B4-BE49-F238E27FC236}">
                  <a16:creationId xmlns:a16="http://schemas.microsoft.com/office/drawing/2014/main" id="{DF1B0A3C-FAB4-4253-9805-CA77733D72D8}"/>
                </a:ext>
              </a:extLst>
            </p:cNvPr>
            <p:cNvSpPr/>
            <p:nvPr/>
          </p:nvSpPr>
          <p:spPr>
            <a:xfrm>
              <a:off x="770936" y="1255278"/>
              <a:ext cx="1673437" cy="71121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kstiruutu 25">
              <a:extLst>
                <a:ext uri="{FF2B5EF4-FFF2-40B4-BE49-F238E27FC236}">
                  <a16:creationId xmlns:a16="http://schemas.microsoft.com/office/drawing/2014/main" id="{F07CBF6D-9929-4AED-A0CB-C8238321CED6}"/>
                </a:ext>
              </a:extLst>
            </p:cNvPr>
            <p:cNvSpPr txBox="1"/>
            <p:nvPr/>
          </p:nvSpPr>
          <p:spPr>
            <a:xfrm>
              <a:off x="770936" y="1255278"/>
              <a:ext cx="1673437" cy="711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600" kern="1200" dirty="0">
                  <a:latin typeface="Montserrat" panose="00000500000000000000" pitchFamily="2" charset="0"/>
                </a:rPr>
                <a:t>1. Miltä vesi näyttää?</a:t>
              </a:r>
              <a:endParaRPr lang="en-US" sz="1600" kern="1200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3" name="Suorakulmio 12" descr="Sade">
            <a:extLst>
              <a:ext uri="{FF2B5EF4-FFF2-40B4-BE49-F238E27FC236}">
                <a16:creationId xmlns:a16="http://schemas.microsoft.com/office/drawing/2014/main" id="{553F5A08-B4CA-4ECD-9F41-3416FE3022DA}"/>
              </a:ext>
            </a:extLst>
          </p:cNvPr>
          <p:cNvSpPr/>
          <p:nvPr/>
        </p:nvSpPr>
        <p:spPr>
          <a:xfrm>
            <a:off x="3827342" y="2059268"/>
            <a:ext cx="753046" cy="753046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B56E70B5-73CF-432B-BF1D-AF3FA6B698CB}"/>
              </a:ext>
            </a:extLst>
          </p:cNvPr>
          <p:cNvGrpSpPr/>
          <p:nvPr/>
        </p:nvGrpSpPr>
        <p:grpSpPr>
          <a:xfrm>
            <a:off x="3367146" y="3073395"/>
            <a:ext cx="1673437" cy="711210"/>
            <a:chOff x="2737225" y="1255278"/>
            <a:chExt cx="1673437" cy="711210"/>
          </a:xfrm>
        </p:grpSpPr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446709D9-1B7F-43F8-9F07-E81C190E0882}"/>
                </a:ext>
              </a:extLst>
            </p:cNvPr>
            <p:cNvSpPr/>
            <p:nvPr/>
          </p:nvSpPr>
          <p:spPr>
            <a:xfrm>
              <a:off x="2737225" y="1255278"/>
              <a:ext cx="1673437" cy="71121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Tekstiruutu 23">
              <a:extLst>
                <a:ext uri="{FF2B5EF4-FFF2-40B4-BE49-F238E27FC236}">
                  <a16:creationId xmlns:a16="http://schemas.microsoft.com/office/drawing/2014/main" id="{C823E944-A4C1-40C2-B4CB-040F7FEE9200}"/>
                </a:ext>
              </a:extLst>
            </p:cNvPr>
            <p:cNvSpPr txBox="1"/>
            <p:nvPr/>
          </p:nvSpPr>
          <p:spPr>
            <a:xfrm>
              <a:off x="2737225" y="1255278"/>
              <a:ext cx="1673437" cy="711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600" kern="1200" dirty="0">
                  <a:latin typeface="Montserrat" panose="00000500000000000000" pitchFamily="2" charset="0"/>
                </a:rPr>
                <a:t>2. Missä vettä on?</a:t>
              </a:r>
              <a:endParaRPr lang="en-US" sz="1600" kern="1200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5" name="Suorakulmio 14" descr="Tekstitykset">
            <a:extLst>
              <a:ext uri="{FF2B5EF4-FFF2-40B4-BE49-F238E27FC236}">
                <a16:creationId xmlns:a16="http://schemas.microsoft.com/office/drawing/2014/main" id="{14EFB373-0F4F-45FB-82EE-D452D5632383}"/>
              </a:ext>
            </a:extLst>
          </p:cNvPr>
          <p:cNvSpPr/>
          <p:nvPr/>
        </p:nvSpPr>
        <p:spPr>
          <a:xfrm>
            <a:off x="1861053" y="4202965"/>
            <a:ext cx="753046" cy="753046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286F4F0B-E325-4882-AF53-646FA19D411A}"/>
              </a:ext>
            </a:extLst>
          </p:cNvPr>
          <p:cNvGrpSpPr/>
          <p:nvPr/>
        </p:nvGrpSpPr>
        <p:grpSpPr>
          <a:xfrm>
            <a:off x="1400857" y="5217092"/>
            <a:ext cx="1673437" cy="711210"/>
            <a:chOff x="770936" y="3398975"/>
            <a:chExt cx="1673437" cy="711210"/>
          </a:xfrm>
        </p:grpSpPr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C656BE80-559B-4778-8EBF-375C279A7965}"/>
                </a:ext>
              </a:extLst>
            </p:cNvPr>
            <p:cNvSpPr/>
            <p:nvPr/>
          </p:nvSpPr>
          <p:spPr>
            <a:xfrm>
              <a:off x="770936" y="3398975"/>
              <a:ext cx="1673437" cy="71121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Tekstiruutu 21">
              <a:extLst>
                <a:ext uri="{FF2B5EF4-FFF2-40B4-BE49-F238E27FC236}">
                  <a16:creationId xmlns:a16="http://schemas.microsoft.com/office/drawing/2014/main" id="{9CB3D97D-369D-4EE2-848A-A9EFC9434C68}"/>
                </a:ext>
              </a:extLst>
            </p:cNvPr>
            <p:cNvSpPr txBox="1"/>
            <p:nvPr/>
          </p:nvSpPr>
          <p:spPr>
            <a:xfrm>
              <a:off x="770936" y="3398975"/>
              <a:ext cx="1673437" cy="711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600" kern="1200" dirty="0">
                  <a:latin typeface="Montserrat" panose="00000500000000000000" pitchFamily="2" charset="0"/>
                </a:rPr>
                <a:t>3. Miltä vesi tuntuu?</a:t>
              </a:r>
              <a:endParaRPr lang="en-US" sz="1600" kern="1200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7" name="Suorakulmio 16" descr="Allas">
            <a:extLst>
              <a:ext uri="{FF2B5EF4-FFF2-40B4-BE49-F238E27FC236}">
                <a16:creationId xmlns:a16="http://schemas.microsoft.com/office/drawing/2014/main" id="{9726E385-0C93-4129-B77D-5D9818FF2363}"/>
              </a:ext>
            </a:extLst>
          </p:cNvPr>
          <p:cNvSpPr/>
          <p:nvPr/>
        </p:nvSpPr>
        <p:spPr>
          <a:xfrm>
            <a:off x="3827342" y="4202965"/>
            <a:ext cx="753046" cy="753046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84C00F4F-19AD-4E1C-91C6-9AFB4DA19AA0}"/>
              </a:ext>
            </a:extLst>
          </p:cNvPr>
          <p:cNvGrpSpPr/>
          <p:nvPr/>
        </p:nvGrpSpPr>
        <p:grpSpPr>
          <a:xfrm>
            <a:off x="3367146" y="5217092"/>
            <a:ext cx="1673437" cy="711210"/>
            <a:chOff x="2737225" y="3398975"/>
            <a:chExt cx="1673437" cy="711210"/>
          </a:xfrm>
        </p:grpSpPr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06DCD900-00E7-4872-AA62-DB9889E14BAB}"/>
                </a:ext>
              </a:extLst>
            </p:cNvPr>
            <p:cNvSpPr/>
            <p:nvPr/>
          </p:nvSpPr>
          <p:spPr>
            <a:xfrm>
              <a:off x="2737225" y="3398975"/>
              <a:ext cx="1673437" cy="71121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Tekstiruutu 19">
              <a:extLst>
                <a:ext uri="{FF2B5EF4-FFF2-40B4-BE49-F238E27FC236}">
                  <a16:creationId xmlns:a16="http://schemas.microsoft.com/office/drawing/2014/main" id="{98FA752B-A49C-4508-BE66-C70ED5A98467}"/>
                </a:ext>
              </a:extLst>
            </p:cNvPr>
            <p:cNvSpPr txBox="1"/>
            <p:nvPr/>
          </p:nvSpPr>
          <p:spPr>
            <a:xfrm>
              <a:off x="2737225" y="3398975"/>
              <a:ext cx="1673437" cy="711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600" kern="1200" dirty="0">
                  <a:latin typeface="Montserrat" panose="00000500000000000000" pitchFamily="2" charset="0"/>
                </a:rPr>
                <a:t>4. Mitä vedessä voi tehdä?</a:t>
              </a:r>
              <a:endParaRPr lang="en-US" sz="1600" kern="1200" dirty="0">
                <a:latin typeface="Montserrat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750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Tehtäviä ja tutkimuksia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526" y="1825625"/>
            <a:ext cx="4867273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Kellumiskokeita</a:t>
            </a: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Liukenemiskokeita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Veden puristuksessa</a:t>
            </a: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Taikuutta veden pinnalla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Vesimittari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Kukkia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62FDF54-5915-4C31-8857-65164E853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87210" y="1478439"/>
            <a:ext cx="4281170" cy="41868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AF49EBF8-8464-4D18-B4A5-236D4A0E02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57" y="1690688"/>
            <a:ext cx="471170" cy="61976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6929DFAC-4C90-45CA-B941-846A7B4E12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19" y="2706371"/>
            <a:ext cx="471170" cy="619760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3E798D0A-0F8C-4A72-8524-36DFB6E9FB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9" y="2281715"/>
            <a:ext cx="344687" cy="453389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D7775E71-32E8-47A6-A74C-5BD820C836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60" y="3345179"/>
            <a:ext cx="344687" cy="453389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40899B6D-DC39-412F-80C4-6491962D2F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36" y="4320858"/>
            <a:ext cx="344687" cy="453389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F7F9A57F-28BF-4B5B-864B-EC2CDF516F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88" y="3749833"/>
            <a:ext cx="471170" cy="6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393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45</Words>
  <Application>Microsoft Office PowerPoint</Application>
  <PresentationFormat>Laajakuva</PresentationFormat>
  <Paragraphs>14</Paragraphs>
  <Slides>3</Slides>
  <Notes>0</Notes>
  <HiddenSlides>0</HiddenSlides>
  <MMClips>1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Fredoka One</vt:lpstr>
      <vt:lpstr>Montserrat</vt:lpstr>
      <vt:lpstr>Rowdies</vt:lpstr>
      <vt:lpstr>Office-teema</vt:lpstr>
      <vt:lpstr>Veden ominaisuuksia</vt:lpstr>
      <vt:lpstr>Veden ominaisuuksia</vt:lpstr>
      <vt:lpstr>Tehtäviä ja tutkimuksia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Liikettä on monenlaista</dc:title>
  <dc:creator>Palkat MAOL/MFKA</dc:creator>
  <cp:lastModifiedBy>Aino Haavisto - Teams only</cp:lastModifiedBy>
  <cp:revision>11</cp:revision>
  <dcterms:created xsi:type="dcterms:W3CDTF">2022-02-10T07:01:07Z</dcterms:created>
  <dcterms:modified xsi:type="dcterms:W3CDTF">2022-10-20T10:23:45Z</dcterms:modified>
</cp:coreProperties>
</file>