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14B9F-6EB5-4DAE-ADCE-0EFF6A2668EF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7601B-582B-48EC-871E-773CEFC2F4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>
              <a:latin typeface="Montserrat" panose="00000500000000000000" pitchFamily="2" charset="0"/>
            </a:rPr>
            <a:t>Mistä energia tulee ruokaan?</a:t>
          </a:r>
          <a:endParaRPr lang="en-US" sz="1400">
            <a:latin typeface="Montserrat" panose="00000500000000000000" pitchFamily="2" charset="0"/>
          </a:endParaRPr>
        </a:p>
      </dgm:t>
    </dgm:pt>
    <dgm:pt modelId="{0743C327-6451-4FA1-BD04-644D18D0DD2A}" type="parTrans" cxnId="{327342AB-A017-458E-B1BE-4210F0DC5553}">
      <dgm:prSet/>
      <dgm:spPr/>
      <dgm:t>
        <a:bodyPr/>
        <a:lstStyle/>
        <a:p>
          <a:endParaRPr lang="en-US" sz="2400">
            <a:latin typeface="Montserrat" panose="00000500000000000000" pitchFamily="2" charset="0"/>
          </a:endParaRPr>
        </a:p>
      </dgm:t>
    </dgm:pt>
    <dgm:pt modelId="{91367463-C20F-48B6-A55D-1A05B63F166B}" type="sibTrans" cxnId="{327342AB-A017-458E-B1BE-4210F0DC5553}">
      <dgm:prSet/>
      <dgm:spPr/>
      <dgm:t>
        <a:bodyPr/>
        <a:lstStyle/>
        <a:p>
          <a:endParaRPr lang="en-US" sz="2400">
            <a:latin typeface="Montserrat" panose="00000500000000000000" pitchFamily="2" charset="0"/>
          </a:endParaRPr>
        </a:p>
      </dgm:t>
    </dgm:pt>
    <dgm:pt modelId="{08B98C35-0FDA-46C5-94A6-1804954C7A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>
              <a:latin typeface="Montserrat" panose="00000500000000000000" pitchFamily="2" charset="0"/>
            </a:rPr>
            <a:t>Mistä talojen lämmittämiseen tai autoihin saadaan energiaa?</a:t>
          </a:r>
          <a:endParaRPr lang="en-US" sz="1400">
            <a:latin typeface="Montserrat" panose="00000500000000000000" pitchFamily="2" charset="0"/>
          </a:endParaRPr>
        </a:p>
      </dgm:t>
    </dgm:pt>
    <dgm:pt modelId="{F7C261B9-9946-42A4-9530-6037DB96BC3F}" type="parTrans" cxnId="{1F1CFFB3-F48C-4C3F-B256-1176745A4A6D}">
      <dgm:prSet/>
      <dgm:spPr/>
      <dgm:t>
        <a:bodyPr/>
        <a:lstStyle/>
        <a:p>
          <a:endParaRPr lang="en-US" sz="2400">
            <a:latin typeface="Montserrat" panose="00000500000000000000" pitchFamily="2" charset="0"/>
          </a:endParaRPr>
        </a:p>
      </dgm:t>
    </dgm:pt>
    <dgm:pt modelId="{D5060585-8999-4D04-B4F6-94EF81B3BD42}" type="sibTrans" cxnId="{1F1CFFB3-F48C-4C3F-B256-1176745A4A6D}">
      <dgm:prSet/>
      <dgm:spPr/>
      <dgm:t>
        <a:bodyPr/>
        <a:lstStyle/>
        <a:p>
          <a:endParaRPr lang="en-US" sz="2400">
            <a:latin typeface="Montserrat" panose="00000500000000000000" pitchFamily="2" charset="0"/>
          </a:endParaRPr>
        </a:p>
      </dgm:t>
    </dgm:pt>
    <dgm:pt modelId="{977364D0-CF30-41B2-8B22-78744B2E020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 dirty="0">
              <a:latin typeface="Montserrat" panose="00000500000000000000" pitchFamily="2" charset="0"/>
            </a:rPr>
            <a:t>Energia on peräisin auringosta. Miten se siirtyy vaikkapa leipään?</a:t>
          </a:r>
          <a:endParaRPr lang="en-US" sz="1400" dirty="0">
            <a:latin typeface="Montserrat" panose="00000500000000000000" pitchFamily="2" charset="0"/>
          </a:endParaRPr>
        </a:p>
      </dgm:t>
    </dgm:pt>
    <dgm:pt modelId="{E8F797E7-BB6A-41F5-8341-D1DE910D8963}" type="parTrans" cxnId="{D409390D-CDE4-4148-94CD-6C98F993C61F}">
      <dgm:prSet/>
      <dgm:spPr/>
      <dgm:t>
        <a:bodyPr/>
        <a:lstStyle/>
        <a:p>
          <a:endParaRPr lang="en-US" sz="2400">
            <a:latin typeface="Montserrat" panose="00000500000000000000" pitchFamily="2" charset="0"/>
          </a:endParaRPr>
        </a:p>
      </dgm:t>
    </dgm:pt>
    <dgm:pt modelId="{7836BB42-11B4-4830-8EE0-5AE1862022E8}" type="sibTrans" cxnId="{D409390D-CDE4-4148-94CD-6C98F993C61F}">
      <dgm:prSet/>
      <dgm:spPr/>
      <dgm:t>
        <a:bodyPr/>
        <a:lstStyle/>
        <a:p>
          <a:endParaRPr lang="en-US" sz="2400">
            <a:latin typeface="Montserrat" panose="00000500000000000000" pitchFamily="2" charset="0"/>
          </a:endParaRPr>
        </a:p>
      </dgm:t>
    </dgm:pt>
    <dgm:pt modelId="{06071DBD-9B6A-4145-8D87-322E41F24CE0}" type="pres">
      <dgm:prSet presAssocID="{81A14B9F-6EB5-4DAE-ADCE-0EFF6A2668EF}" presName="root" presStyleCnt="0">
        <dgm:presLayoutVars>
          <dgm:dir/>
          <dgm:resizeHandles val="exact"/>
        </dgm:presLayoutVars>
      </dgm:prSet>
      <dgm:spPr/>
    </dgm:pt>
    <dgm:pt modelId="{AE0F4B75-DDCE-402E-8BEB-9509C4E85E09}" type="pres">
      <dgm:prSet presAssocID="{C327601B-582B-48EC-871E-773CEFC2F44F}" presName="compNode" presStyleCnt="0"/>
      <dgm:spPr/>
    </dgm:pt>
    <dgm:pt modelId="{FDF2160D-DDE0-4543-97AD-2EB791E976D2}" type="pres">
      <dgm:prSet presAssocID="{C327601B-582B-48EC-871E-773CEFC2F44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plosion"/>
        </a:ext>
      </dgm:extLst>
    </dgm:pt>
    <dgm:pt modelId="{6C783083-3F93-41B8-B024-5F9BF7522434}" type="pres">
      <dgm:prSet presAssocID="{C327601B-582B-48EC-871E-773CEFC2F44F}" presName="spaceRect" presStyleCnt="0"/>
      <dgm:spPr/>
    </dgm:pt>
    <dgm:pt modelId="{4183424E-6F59-4CD5-A53D-4EC2371C3A2B}" type="pres">
      <dgm:prSet presAssocID="{C327601B-582B-48EC-871E-773CEFC2F44F}" presName="textRect" presStyleLbl="revTx" presStyleIdx="0" presStyleCnt="3">
        <dgm:presLayoutVars>
          <dgm:chMax val="1"/>
          <dgm:chPref val="1"/>
        </dgm:presLayoutVars>
      </dgm:prSet>
      <dgm:spPr/>
    </dgm:pt>
    <dgm:pt modelId="{0525FD11-9086-4EF6-BE89-B0F19F04D654}" type="pres">
      <dgm:prSet presAssocID="{91367463-C20F-48B6-A55D-1A05B63F166B}" presName="sibTrans" presStyleCnt="0"/>
      <dgm:spPr/>
    </dgm:pt>
    <dgm:pt modelId="{84BD7C01-443F-40E1-8147-CFFF3BE8F8FD}" type="pres">
      <dgm:prSet presAssocID="{08B98C35-0FDA-46C5-94A6-1804954C7AE6}" presName="compNode" presStyleCnt="0"/>
      <dgm:spPr/>
    </dgm:pt>
    <dgm:pt modelId="{55DC4919-AEA7-4AA9-ABC1-1FBBAD7251FE}" type="pres">
      <dgm:prSet presAssocID="{08B98C35-0FDA-46C5-94A6-1804954C7AE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E4BDBC27-AA61-49D5-B377-F93F4AD49B46}" type="pres">
      <dgm:prSet presAssocID="{08B98C35-0FDA-46C5-94A6-1804954C7AE6}" presName="spaceRect" presStyleCnt="0"/>
      <dgm:spPr/>
    </dgm:pt>
    <dgm:pt modelId="{F4034936-F9AD-4734-9918-0554F1B50037}" type="pres">
      <dgm:prSet presAssocID="{08B98C35-0FDA-46C5-94A6-1804954C7AE6}" presName="textRect" presStyleLbl="revTx" presStyleIdx="1" presStyleCnt="3">
        <dgm:presLayoutVars>
          <dgm:chMax val="1"/>
          <dgm:chPref val="1"/>
        </dgm:presLayoutVars>
      </dgm:prSet>
      <dgm:spPr/>
    </dgm:pt>
    <dgm:pt modelId="{40D88E4D-3B24-4343-B9C2-8F3EE62CBAF3}" type="pres">
      <dgm:prSet presAssocID="{D5060585-8999-4D04-B4F6-94EF81B3BD42}" presName="sibTrans" presStyleCnt="0"/>
      <dgm:spPr/>
    </dgm:pt>
    <dgm:pt modelId="{061EFEA4-7C67-48B1-9464-1CA4613F24AC}" type="pres">
      <dgm:prSet presAssocID="{977364D0-CF30-41B2-8B22-78744B2E020F}" presName="compNode" presStyleCnt="0"/>
      <dgm:spPr/>
    </dgm:pt>
    <dgm:pt modelId="{49C01CA4-0EDF-440D-BD8A-43D83568453C}" type="pres">
      <dgm:prSet presAssocID="{977364D0-CF30-41B2-8B22-78744B2E02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E2CBD45B-EEB7-4F81-90BA-F397B4664E73}" type="pres">
      <dgm:prSet presAssocID="{977364D0-CF30-41B2-8B22-78744B2E020F}" presName="spaceRect" presStyleCnt="0"/>
      <dgm:spPr/>
    </dgm:pt>
    <dgm:pt modelId="{E71D3C10-F259-4641-9158-904AF747019F}" type="pres">
      <dgm:prSet presAssocID="{977364D0-CF30-41B2-8B22-78744B2E020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409390D-CDE4-4148-94CD-6C98F993C61F}" srcId="{81A14B9F-6EB5-4DAE-ADCE-0EFF6A2668EF}" destId="{977364D0-CF30-41B2-8B22-78744B2E020F}" srcOrd="2" destOrd="0" parTransId="{E8F797E7-BB6A-41F5-8341-D1DE910D8963}" sibTransId="{7836BB42-11B4-4830-8EE0-5AE1862022E8}"/>
    <dgm:cxn modelId="{D3A61335-B7B3-4A60-89FD-45A3BB13387B}" type="presOf" srcId="{977364D0-CF30-41B2-8B22-78744B2E020F}" destId="{E71D3C10-F259-4641-9158-904AF747019F}" srcOrd="0" destOrd="0" presId="urn:microsoft.com/office/officeart/2018/2/layout/IconLabelList"/>
    <dgm:cxn modelId="{DD936C35-4431-4D30-A712-944A1B61F497}" type="presOf" srcId="{81A14B9F-6EB5-4DAE-ADCE-0EFF6A2668EF}" destId="{06071DBD-9B6A-4145-8D87-322E41F24CE0}" srcOrd="0" destOrd="0" presId="urn:microsoft.com/office/officeart/2018/2/layout/IconLabelList"/>
    <dgm:cxn modelId="{FD043467-4A77-4BA7-8927-95399B8E170A}" type="presOf" srcId="{C327601B-582B-48EC-871E-773CEFC2F44F}" destId="{4183424E-6F59-4CD5-A53D-4EC2371C3A2B}" srcOrd="0" destOrd="0" presId="urn:microsoft.com/office/officeart/2018/2/layout/IconLabelList"/>
    <dgm:cxn modelId="{327342AB-A017-458E-B1BE-4210F0DC5553}" srcId="{81A14B9F-6EB5-4DAE-ADCE-0EFF6A2668EF}" destId="{C327601B-582B-48EC-871E-773CEFC2F44F}" srcOrd="0" destOrd="0" parTransId="{0743C327-6451-4FA1-BD04-644D18D0DD2A}" sibTransId="{91367463-C20F-48B6-A55D-1A05B63F166B}"/>
    <dgm:cxn modelId="{1F1CFFB3-F48C-4C3F-B256-1176745A4A6D}" srcId="{81A14B9F-6EB5-4DAE-ADCE-0EFF6A2668EF}" destId="{08B98C35-0FDA-46C5-94A6-1804954C7AE6}" srcOrd="1" destOrd="0" parTransId="{F7C261B9-9946-42A4-9530-6037DB96BC3F}" sibTransId="{D5060585-8999-4D04-B4F6-94EF81B3BD42}"/>
    <dgm:cxn modelId="{6C106DB8-ECCB-4CE9-9A2E-6479189D1447}" type="presOf" srcId="{08B98C35-0FDA-46C5-94A6-1804954C7AE6}" destId="{F4034936-F9AD-4734-9918-0554F1B50037}" srcOrd="0" destOrd="0" presId="urn:microsoft.com/office/officeart/2018/2/layout/IconLabelList"/>
    <dgm:cxn modelId="{0FFE2E42-13A8-405B-B0F8-FD46500B700A}" type="presParOf" srcId="{06071DBD-9B6A-4145-8D87-322E41F24CE0}" destId="{AE0F4B75-DDCE-402E-8BEB-9509C4E85E09}" srcOrd="0" destOrd="0" presId="urn:microsoft.com/office/officeart/2018/2/layout/IconLabelList"/>
    <dgm:cxn modelId="{3C17F780-B8D0-4FE3-8644-F214D483625A}" type="presParOf" srcId="{AE0F4B75-DDCE-402E-8BEB-9509C4E85E09}" destId="{FDF2160D-DDE0-4543-97AD-2EB791E976D2}" srcOrd="0" destOrd="0" presId="urn:microsoft.com/office/officeart/2018/2/layout/IconLabelList"/>
    <dgm:cxn modelId="{2228C9F2-65AD-4F01-9E4C-CC82C109A300}" type="presParOf" srcId="{AE0F4B75-DDCE-402E-8BEB-9509C4E85E09}" destId="{6C783083-3F93-41B8-B024-5F9BF7522434}" srcOrd="1" destOrd="0" presId="urn:microsoft.com/office/officeart/2018/2/layout/IconLabelList"/>
    <dgm:cxn modelId="{14ED263E-7D00-4601-BF91-B84C4A5D1E17}" type="presParOf" srcId="{AE0F4B75-DDCE-402E-8BEB-9509C4E85E09}" destId="{4183424E-6F59-4CD5-A53D-4EC2371C3A2B}" srcOrd="2" destOrd="0" presId="urn:microsoft.com/office/officeart/2018/2/layout/IconLabelList"/>
    <dgm:cxn modelId="{D94AAC70-3EF9-44FA-BA15-C6B0D7F50EDE}" type="presParOf" srcId="{06071DBD-9B6A-4145-8D87-322E41F24CE0}" destId="{0525FD11-9086-4EF6-BE89-B0F19F04D654}" srcOrd="1" destOrd="0" presId="urn:microsoft.com/office/officeart/2018/2/layout/IconLabelList"/>
    <dgm:cxn modelId="{1CFD5C4D-7B68-494A-A090-4E1972BE768E}" type="presParOf" srcId="{06071DBD-9B6A-4145-8D87-322E41F24CE0}" destId="{84BD7C01-443F-40E1-8147-CFFF3BE8F8FD}" srcOrd="2" destOrd="0" presId="urn:microsoft.com/office/officeart/2018/2/layout/IconLabelList"/>
    <dgm:cxn modelId="{C866A174-1709-4839-A8AE-53AD9B54BAB7}" type="presParOf" srcId="{84BD7C01-443F-40E1-8147-CFFF3BE8F8FD}" destId="{55DC4919-AEA7-4AA9-ABC1-1FBBAD7251FE}" srcOrd="0" destOrd="0" presId="urn:microsoft.com/office/officeart/2018/2/layout/IconLabelList"/>
    <dgm:cxn modelId="{65F4BFD0-84E6-47D7-9730-9DFB881CA6D5}" type="presParOf" srcId="{84BD7C01-443F-40E1-8147-CFFF3BE8F8FD}" destId="{E4BDBC27-AA61-49D5-B377-F93F4AD49B46}" srcOrd="1" destOrd="0" presId="urn:microsoft.com/office/officeart/2018/2/layout/IconLabelList"/>
    <dgm:cxn modelId="{A50A70A0-2DD3-4F4D-9A98-E03C51B174D1}" type="presParOf" srcId="{84BD7C01-443F-40E1-8147-CFFF3BE8F8FD}" destId="{F4034936-F9AD-4734-9918-0554F1B50037}" srcOrd="2" destOrd="0" presId="urn:microsoft.com/office/officeart/2018/2/layout/IconLabelList"/>
    <dgm:cxn modelId="{42E5D6ED-DD5B-4119-AAD1-1D972DF93796}" type="presParOf" srcId="{06071DBD-9B6A-4145-8D87-322E41F24CE0}" destId="{40D88E4D-3B24-4343-B9C2-8F3EE62CBAF3}" srcOrd="3" destOrd="0" presId="urn:microsoft.com/office/officeart/2018/2/layout/IconLabelList"/>
    <dgm:cxn modelId="{D0C0896B-9F22-4630-85EE-D5EA5581F7AD}" type="presParOf" srcId="{06071DBD-9B6A-4145-8D87-322E41F24CE0}" destId="{061EFEA4-7C67-48B1-9464-1CA4613F24AC}" srcOrd="4" destOrd="0" presId="urn:microsoft.com/office/officeart/2018/2/layout/IconLabelList"/>
    <dgm:cxn modelId="{8CE6D5D2-382C-4456-83FD-AD6CAFC0273E}" type="presParOf" srcId="{061EFEA4-7C67-48B1-9464-1CA4613F24AC}" destId="{49C01CA4-0EDF-440D-BD8A-43D83568453C}" srcOrd="0" destOrd="0" presId="urn:microsoft.com/office/officeart/2018/2/layout/IconLabelList"/>
    <dgm:cxn modelId="{DACB341D-1351-4A0B-A1D4-45CD52F7511B}" type="presParOf" srcId="{061EFEA4-7C67-48B1-9464-1CA4613F24AC}" destId="{E2CBD45B-EEB7-4F81-90BA-F397B4664E73}" srcOrd="1" destOrd="0" presId="urn:microsoft.com/office/officeart/2018/2/layout/IconLabelList"/>
    <dgm:cxn modelId="{5451D460-D026-40A5-867E-0B1F4FDC01C9}" type="presParOf" srcId="{061EFEA4-7C67-48B1-9464-1CA4613F24AC}" destId="{E71D3C10-F259-4641-9158-904AF747019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2160D-DDE0-4543-97AD-2EB791E976D2}">
      <dsp:nvSpPr>
        <dsp:cNvPr id="0" name=""/>
        <dsp:cNvSpPr/>
      </dsp:nvSpPr>
      <dsp:spPr>
        <a:xfrm>
          <a:off x="671738" y="1141386"/>
          <a:ext cx="880635" cy="8806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3424E-6F59-4CD5-A53D-4EC2371C3A2B}">
      <dsp:nvSpPr>
        <dsp:cNvPr id="0" name=""/>
        <dsp:cNvSpPr/>
      </dsp:nvSpPr>
      <dsp:spPr>
        <a:xfrm>
          <a:off x="133572" y="2332451"/>
          <a:ext cx="1956968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Montserrat" panose="00000500000000000000" pitchFamily="2" charset="0"/>
            </a:rPr>
            <a:t>Mistä energia tulee ruokaan?</a:t>
          </a:r>
          <a:endParaRPr lang="en-US" sz="1400" kern="1200">
            <a:latin typeface="Montserrat" panose="00000500000000000000" pitchFamily="2" charset="0"/>
          </a:endParaRPr>
        </a:p>
      </dsp:txBody>
      <dsp:txXfrm>
        <a:off x="133572" y="2332451"/>
        <a:ext cx="1956968" cy="877500"/>
      </dsp:txXfrm>
    </dsp:sp>
    <dsp:sp modelId="{55DC4919-AEA7-4AA9-ABC1-1FBBAD7251FE}">
      <dsp:nvSpPr>
        <dsp:cNvPr id="0" name=""/>
        <dsp:cNvSpPr/>
      </dsp:nvSpPr>
      <dsp:spPr>
        <a:xfrm>
          <a:off x="2971176" y="1141386"/>
          <a:ext cx="880635" cy="8806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34936-F9AD-4734-9918-0554F1B50037}">
      <dsp:nvSpPr>
        <dsp:cNvPr id="0" name=""/>
        <dsp:cNvSpPr/>
      </dsp:nvSpPr>
      <dsp:spPr>
        <a:xfrm>
          <a:off x="2433010" y="2332451"/>
          <a:ext cx="1956968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Montserrat" panose="00000500000000000000" pitchFamily="2" charset="0"/>
            </a:rPr>
            <a:t>Mistä talojen lämmittämiseen tai autoihin saadaan energiaa?</a:t>
          </a:r>
          <a:endParaRPr lang="en-US" sz="1400" kern="1200">
            <a:latin typeface="Montserrat" panose="00000500000000000000" pitchFamily="2" charset="0"/>
          </a:endParaRPr>
        </a:p>
      </dsp:txBody>
      <dsp:txXfrm>
        <a:off x="2433010" y="2332451"/>
        <a:ext cx="1956968" cy="877500"/>
      </dsp:txXfrm>
    </dsp:sp>
    <dsp:sp modelId="{49C01CA4-0EDF-440D-BD8A-43D83568453C}">
      <dsp:nvSpPr>
        <dsp:cNvPr id="0" name=""/>
        <dsp:cNvSpPr/>
      </dsp:nvSpPr>
      <dsp:spPr>
        <a:xfrm>
          <a:off x="5270614" y="1141386"/>
          <a:ext cx="880635" cy="8806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D3C10-F259-4641-9158-904AF747019F}">
      <dsp:nvSpPr>
        <dsp:cNvPr id="0" name=""/>
        <dsp:cNvSpPr/>
      </dsp:nvSpPr>
      <dsp:spPr>
        <a:xfrm>
          <a:off x="4732448" y="2332451"/>
          <a:ext cx="1956968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Energia on peräisin auringosta. Miten se siirtyy vaikkapa leipään?</a:t>
          </a:r>
          <a:endParaRPr lang="en-US" sz="1400" kern="1200" dirty="0">
            <a:latin typeface="Montserrat" panose="00000500000000000000" pitchFamily="2" charset="0"/>
          </a:endParaRPr>
        </a:p>
      </dsp:txBody>
      <dsp:txXfrm>
        <a:off x="4732448" y="2332451"/>
        <a:ext cx="1956968" cy="87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docs.google.com/document/d/11Jdp5pu9F84ajvH8fh9OksrhNxQWLbovbNal57DX7fQ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Fredoka One" panose="02000000000000000000" pitchFamily="2" charset="0"/>
              </a:rPr>
              <a:t>Yhteyttäminen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Yhteyttäminen</a:t>
            </a:r>
            <a:endParaRPr lang="fi-FI" dirty="0"/>
          </a:p>
        </p:txBody>
      </p:sp>
      <p:graphicFrame>
        <p:nvGraphicFramePr>
          <p:cNvPr id="1028" name="Content Placeholder 3">
            <a:extLst>
              <a:ext uri="{FF2B5EF4-FFF2-40B4-BE49-F238E27FC236}">
                <a16:creationId xmlns:a16="http://schemas.microsoft.com/office/drawing/2014/main" id="{7BCCE5CC-F283-F04A-911D-4999B3DC4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871222"/>
              </p:ext>
            </p:extLst>
          </p:nvPr>
        </p:nvGraphicFramePr>
        <p:xfrm>
          <a:off x="838200" y="1825625"/>
          <a:ext cx="682298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太陽のイラスト（黄）">
            <a:extLst>
              <a:ext uri="{FF2B5EF4-FFF2-40B4-BE49-F238E27FC236}">
                <a16:creationId xmlns:a16="http://schemas.microsoft.com/office/drawing/2014/main" id="{94A9D064-185B-BDE3-78ED-588A3D5CC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555" y="1825625"/>
            <a:ext cx="28194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0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Yhteyttäminen-simulaatio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784" y="2167091"/>
            <a:ext cx="5858357" cy="400987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https://docs.google.com/document/d/11Jdp5pu9F84ajvH8fh9OksrhNxQWLbovbNal57DX7fQ/edit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15" y="2167091"/>
            <a:ext cx="471170" cy="6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6" name="Picture 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03E064F-3A04-E473-C3CE-DBD098123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0"/>
            <a:ext cx="3810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048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Yhteyttäminen</vt:lpstr>
      <vt:lpstr>Yhteyttäminen</vt:lpstr>
      <vt:lpstr>Yhteyttäminen-simulaatio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15</cp:revision>
  <dcterms:created xsi:type="dcterms:W3CDTF">2022-02-10T07:01:07Z</dcterms:created>
  <dcterms:modified xsi:type="dcterms:W3CDTF">2022-09-19T12:12:35Z</dcterms:modified>
</cp:coreProperties>
</file>