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ttdP8IQwMFRH/vJGUB+78cgK3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suomenpankki.fi/sv/statistik/valutakurser/tabell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fi-FI"/>
              <a:t>Valutakurser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i-FI"/>
              <a:t>Devalvering och revalvering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716280" y="2984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Olika valutakurser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15700" y="1439550"/>
            <a:ext cx="5379600" cy="49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17182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Valutor som flyter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Valutans värde bestäms av marknaden enligt utbud och efterfrågan.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Ex. Euro, USD, japanska yen, SEK, brittiska pund, ryska rubel.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93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Fasta eller </a:t>
            </a:r>
            <a:r>
              <a:rPr lang="fi-FI"/>
              <a:t>reglerade</a:t>
            </a:r>
            <a:r>
              <a:rPr lang="fi-FI"/>
              <a:t> valutor.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Om ett land beslutar om att koppla sin valuta till en annan valuta enligt en viss kurs då är valutan reglerad. 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Om flera valutor är kopplade till en valuta bildar dessa en valutakorg.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fi-FI"/>
              <a:t>Ex. Den danska kronan är bunden till euron och kronan växlas så att den varierar i ett visst förhållande till euron.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Den </a:t>
            </a:r>
            <a:r>
              <a:rPr lang="fi-FI"/>
              <a:t>kinesiska</a:t>
            </a:r>
            <a:r>
              <a:rPr lang="fi-FI"/>
              <a:t> renminbi (yuan) flyter reglerat mot en internationell valutakorg.</a:t>
            </a:r>
            <a:endParaRPr/>
          </a:p>
          <a:p>
            <a:pPr indent="-199072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Att reglera valutan kräver att Centralbanken har en stor valutareserv för att hålla valutans värde stabilt.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9855" y="689133"/>
            <a:ext cx="4286250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4124007"/>
            <a:ext cx="5383530" cy="2333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3320" y="2701901"/>
            <a:ext cx="43243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10771505" y="1623988"/>
            <a:ext cx="1282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Bilder: </a:t>
            </a:r>
            <a:r>
              <a:rPr b="0" i="0" lang="fi-FI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Wikimedia Commons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706125" y="514322"/>
            <a:ext cx="105156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fi-FI"/>
              <a:t>Växelkurspolitik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666200" y="1356175"/>
            <a:ext cx="10515600" cy="4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Fritt flytande </a:t>
            </a:r>
            <a:r>
              <a:rPr lang="fi-FI"/>
              <a:t>valutor</a:t>
            </a:r>
            <a:r>
              <a:rPr lang="fi-FI"/>
              <a:t> </a:t>
            </a:r>
            <a:r>
              <a:rPr i="1" lang="fi-FI"/>
              <a:t>revalverar </a:t>
            </a:r>
            <a:r>
              <a:rPr lang="fi-FI"/>
              <a:t>(förstärks) och </a:t>
            </a:r>
            <a:r>
              <a:rPr i="1" lang="fi-FI"/>
              <a:t>devalverar </a:t>
            </a:r>
            <a:r>
              <a:rPr lang="fi-FI"/>
              <a:t>(försvagas) i förhållande till andra valutor. 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Valutor devalverar oftast om landets ekonomi försvagas och räntorna sjunker.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Valutan revalverar då ekonomin växer och räntorna stiger.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Förändringen på marknaden sker utan politisk styrning.</a:t>
            </a:r>
            <a:endParaRPr/>
          </a:p>
          <a:p>
            <a:pPr indent="-228600" lvl="1" marL="685800" rtl="0" algn="l"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Även ECB kan påverka eurons värde genom att stödköpa eller -sälja (valutaintervention). ECB eftersträvar inte ett visst värde på euron.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Reglerade och fasta valutor revalveras och devalveras enligt regeringsbeslut.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Med stödköp försöker centralbankerna konstgjort hålla sina valutor billiga. USA har t.ex. anklagat Kina för sådant agerande.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440635" y="7689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Hur påverkar valutakursen oss?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30088" y="1402454"/>
            <a:ext cx="10515600" cy="4809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Om euron </a:t>
            </a:r>
            <a:r>
              <a:rPr i="1" lang="fi-FI"/>
              <a:t>devalverar </a:t>
            </a:r>
            <a:r>
              <a:rPr lang="fi-FI"/>
              <a:t>i förhållande till andra valutor påverkar det euroområdets ekonomi: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Euroområdets produkter blir </a:t>
            </a:r>
            <a:r>
              <a:rPr lang="fi-FI"/>
              <a:t>billigare</a:t>
            </a:r>
            <a:r>
              <a:rPr lang="fi-FI"/>
              <a:t> och det påverkar </a:t>
            </a:r>
            <a:r>
              <a:rPr lang="fi-FI"/>
              <a:t>exporten</a:t>
            </a:r>
            <a:r>
              <a:rPr lang="fi-FI"/>
              <a:t> positivt.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K</a:t>
            </a:r>
            <a:r>
              <a:rPr lang="fi-FI"/>
              <a:t>öpkraften växer för t</a:t>
            </a:r>
            <a:r>
              <a:rPr lang="fi-FI"/>
              <a:t>urister som besöker euroområdet. Att resa utanför </a:t>
            </a:r>
            <a:r>
              <a:rPr lang="fi-FI"/>
              <a:t>euroområdet</a:t>
            </a:r>
            <a:r>
              <a:rPr lang="fi-FI"/>
              <a:t> blir </a:t>
            </a:r>
            <a:r>
              <a:rPr lang="fi-FI"/>
              <a:t>däremot </a:t>
            </a:r>
            <a:r>
              <a:rPr lang="fi-FI"/>
              <a:t>dyrare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Det blir dyrare att importera då priserna utanför euroområdet stiger och det kan leda till inflation.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 Om euron </a:t>
            </a:r>
            <a:r>
              <a:rPr i="1" lang="fi-FI"/>
              <a:t>revalverar</a:t>
            </a:r>
            <a:r>
              <a:rPr lang="fi-FI"/>
              <a:t> i förhållande till andra valutor uppstår motsatt situation.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Priset på varor som exporteras blir högre.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Det blir dyrare att turista i euroområdet.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Importprodukter blir billigare.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669235" y="-1359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Finland och euron.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549965" y="1143000"/>
            <a:ext cx="10515600" cy="5347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16129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 Euron har varit en stabil valuta.</a:t>
            </a:r>
            <a:endParaRPr/>
          </a:p>
          <a:p>
            <a:pPr indent="-16129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Den gemensamma valutan har förenklat handeln på EU:s inre marknad då företagen inte behöver skydda sig mot valutarisker</a:t>
            </a:r>
            <a:endParaRPr/>
          </a:p>
          <a:p>
            <a:pPr indent="-16129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När Finland hade mark </a:t>
            </a:r>
            <a:r>
              <a:rPr lang="fi-FI"/>
              <a:t>devalverades</a:t>
            </a:r>
            <a:r>
              <a:rPr lang="fi-FI"/>
              <a:t> valutan för att </a:t>
            </a:r>
            <a:r>
              <a:rPr lang="fi-FI"/>
              <a:t>stödja</a:t>
            </a:r>
            <a:r>
              <a:rPr lang="fi-FI"/>
              <a:t> exporten.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Devalvering</a:t>
            </a:r>
            <a:r>
              <a:rPr lang="fi-FI"/>
              <a:t> var vanligare under </a:t>
            </a:r>
            <a:r>
              <a:rPr lang="fi-FI"/>
              <a:t>lågkonjunktur</a:t>
            </a:r>
            <a:r>
              <a:rPr lang="fi-FI"/>
              <a:t>.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När marken devalverades förbättrades </a:t>
            </a:r>
            <a:r>
              <a:rPr lang="fi-FI"/>
              <a:t>exportföretagens</a:t>
            </a:r>
            <a:r>
              <a:rPr lang="fi-FI"/>
              <a:t> </a:t>
            </a:r>
            <a:r>
              <a:rPr lang="fi-FI"/>
              <a:t>konkurrensförmåga</a:t>
            </a:r>
            <a:r>
              <a:rPr lang="fi-FI"/>
              <a:t> på den </a:t>
            </a:r>
            <a:r>
              <a:rPr lang="fi-FI"/>
              <a:t>internationella</a:t>
            </a:r>
            <a:r>
              <a:rPr lang="fi-FI"/>
              <a:t> marknaden.</a:t>
            </a:r>
            <a:endParaRPr/>
          </a:p>
          <a:p>
            <a:pPr indent="-16129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I samband med att euron infördes i Finland upphörde förmågan till en självständig växelkurspolitik och därmed kan Finland inte längre påverka valutans värde. 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Konkurrensförmågan på den </a:t>
            </a:r>
            <a:r>
              <a:rPr lang="fi-FI"/>
              <a:t>internationella</a:t>
            </a:r>
            <a:r>
              <a:rPr lang="fi-FI"/>
              <a:t> marknaden kan därmed ej längre </a:t>
            </a:r>
            <a:r>
              <a:rPr lang="fi-FI"/>
              <a:t>stödjas</a:t>
            </a:r>
            <a:r>
              <a:rPr lang="fi-FI"/>
              <a:t> med devalveringar.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Samtidigt varierar (</a:t>
            </a:r>
            <a:r>
              <a:rPr lang="fi-FI"/>
              <a:t>fluktuerar</a:t>
            </a:r>
            <a:r>
              <a:rPr lang="fi-FI"/>
              <a:t>) inte euron lika mycket som när Finland hade egen valuta.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När det inte längre är möjligt att manipulera valutan borde man då ha möjlighet att ändra på något annat?</a:t>
            </a:r>
            <a:endParaRPr/>
          </a:p>
          <a:p>
            <a:pPr indent="-20828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0000"/>
              <a:buChar char="•"/>
            </a:pPr>
            <a:r>
              <a:rPr lang="fi-FI"/>
              <a:t>Inre devalvering alltså lönesänkning?</a:t>
            </a:r>
            <a:endParaRPr/>
          </a:p>
          <a:p>
            <a:pPr indent="-18478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Kan konkurrensförmåga </a:t>
            </a:r>
            <a:r>
              <a:rPr lang="fi-FI"/>
              <a:t>förbättras</a:t>
            </a:r>
            <a:r>
              <a:rPr lang="fi-FI"/>
              <a:t> med andra mer stabila verktyg än devalvering?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Uppgift</a:t>
            </a:r>
            <a:endParaRPr/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0322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50"/>
              <a:buChar char="•"/>
            </a:pPr>
            <a:r>
              <a:rPr lang="fi-FI" sz="2750"/>
              <a:t>Undersök valutastatistik på Finlands Banks sidor </a:t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i-FI" sz="2750" u="sng">
                <a:hlinkClick r:id="rId3"/>
              </a:rPr>
              <a:t>https://www.suomenpankki.fi/sv/statistik/valutakurser/tabeller/</a:t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i-FI" sz="2750"/>
              <a:t>&gt; valutakurser år 2008 eller 1999</a:t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84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Bestäm själv vilken intressant valuta och tidsperiod som du vill undersöka. Du får ändra perioden från </a:t>
            </a:r>
            <a:r>
              <a:rPr lang="fi-FI"/>
              <a:t>månatlig, till kvartal </a:t>
            </a:r>
            <a:r>
              <a:rPr lang="fi-FI"/>
              <a:t>eller</a:t>
            </a:r>
            <a:r>
              <a:rPr lang="fi-FI"/>
              <a:t> till årlig för att förhindra</a:t>
            </a:r>
            <a:r>
              <a:rPr lang="fi-FI"/>
              <a:t> att tabellen blir för </a:t>
            </a:r>
            <a:r>
              <a:rPr lang="fi-FI"/>
              <a:t>lång</a:t>
            </a:r>
            <a:r>
              <a:rPr lang="fi-FI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84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När och hur har förhållandet mellan USA:s dollar och Euron förändrats? Vad har påverkat förändringarna? (Euron togs </a:t>
            </a:r>
            <a:r>
              <a:rPr lang="fi-FI"/>
              <a:t>i bruk</a:t>
            </a:r>
            <a:r>
              <a:rPr lang="fi-FI"/>
              <a:t> som allmän valuta i </a:t>
            </a:r>
            <a:r>
              <a:rPr lang="fi-FI"/>
              <a:t>Euroområdet</a:t>
            </a:r>
            <a:r>
              <a:rPr lang="fi-FI"/>
              <a:t> 2002).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2022-06-02T10:21:14Z</dcterms:created>
  <dc:creator>Hanna Toikkanen-Maher</dc:creator>
</cp:coreProperties>
</file>