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Az4HicpjecE1TpH7NDvXdmdX3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pystysuora teksti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ystysuora otsikko ja teksti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san ylätunnist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ailu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ain otsikk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sisältö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kuv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suomenpankki.fi/fi/Tilastot/valuuttakurssit/tauluko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fi-FI"/>
              <a:t>Valuuttakurssit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fi-FI"/>
              <a:t>Devalvoituminen ja revalvoituminen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716280" y="2984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Erilaiset valuuttakurssit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594360" y="1439544"/>
            <a:ext cx="5379720" cy="50177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Kelluvat valuutat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Arvo määräytyy markkinoilla hintamekanismin mukaisesti kysynnän ja tarjonnan kautta.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Euro, Yhdysvaltain dollari, Japanin jeni, Ruotsin kruunu, Britannian punta, Venäjän rupla</a:t>
            </a:r>
            <a:endParaRPr/>
          </a:p>
          <a:p>
            <a:pPr indent="-11049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Kiinteät / säädellyt valuutat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Valuutalle päätetään tietty kurssi ja se kytketään toiseen valuuttaan tai monesta valuutasta muodostuvaan valuuttakoriin.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Esim. Tanskan kruunu on kytketty euroon, saa vaihdella muutaman prosentin suhteessa siihen.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Kiinan renminbi (yuan) kelluu säädellyssä suhteessa kansainväliseen valuuttakoriin.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Vaatii keskuspankilta paljon valuuttavarantoja, jotta kurssi voidaan pitää vakaana.</a:t>
            </a:r>
            <a:endParaRPr/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9855" y="689133"/>
            <a:ext cx="4286250" cy="221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0" y="4124007"/>
            <a:ext cx="5383530" cy="2333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13320" y="2701901"/>
            <a:ext cx="432435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 txBox="1"/>
          <p:nvPr/>
        </p:nvSpPr>
        <p:spPr>
          <a:xfrm>
            <a:off x="10771505" y="1623988"/>
            <a:ext cx="1282065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Kuvat: Wikimedia Commons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title"/>
          </p:nvPr>
        </p:nvSpPr>
        <p:spPr>
          <a:xfrm>
            <a:off x="706120" y="15319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Valuuttakurssipolitiikka</a:t>
            </a:r>
            <a:endParaRPr/>
          </a:p>
        </p:txBody>
      </p:sp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635000" y="1324928"/>
            <a:ext cx="10515600" cy="5379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fi-FI"/>
              <a:t>Vapaasti kelluvat valuutat </a:t>
            </a:r>
            <a:r>
              <a:rPr i="1" lang="fi-FI"/>
              <a:t>revalvoituvat (</a:t>
            </a:r>
            <a:r>
              <a:rPr lang="fi-FI"/>
              <a:t>vahvistuvat</a:t>
            </a:r>
            <a:r>
              <a:rPr i="1" lang="fi-FI"/>
              <a:t>)</a:t>
            </a:r>
            <a:r>
              <a:rPr lang="fi-FI"/>
              <a:t> ja </a:t>
            </a:r>
            <a:r>
              <a:rPr i="1" lang="fi-FI"/>
              <a:t>devalvoituvat (</a:t>
            </a:r>
            <a:r>
              <a:rPr lang="fi-FI"/>
              <a:t>heikkenevät</a:t>
            </a:r>
            <a:r>
              <a:rPr i="1" lang="fi-FI"/>
              <a:t>)</a:t>
            </a:r>
            <a:r>
              <a:rPr lang="fi-FI"/>
              <a:t> suhteessa toisiin valuuttoihin.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Valuutta yleensä devalvoituu, jos maan taloustilanne heikentyy ja korot laskevat.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Valuutta yleensä vahvistuu, kun talous kasvaa ja korot nousevat.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Muutokset tapahtuvat markkinoilla ilman poliittista ohjausta.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Myös EKP voi vaikuttaa euron ulkoiseen arvoon valuutan tukiostoilla ja -myynneillä (valuuttainterventioilla), mutta ei käytännössä pyri mihinkään tiettyyn euron arvoon.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fi-FI"/>
              <a:t>Säädeltyjä ja kiinteitä valuuttoja </a:t>
            </a:r>
            <a:r>
              <a:rPr i="1" lang="fi-FI"/>
              <a:t>revalvoidaan</a:t>
            </a:r>
            <a:r>
              <a:rPr lang="fi-FI"/>
              <a:t> ja </a:t>
            </a:r>
            <a:r>
              <a:rPr i="1" lang="fi-FI"/>
              <a:t>devalvoidaan </a:t>
            </a:r>
            <a:r>
              <a:rPr lang="fi-FI"/>
              <a:t>hallituksen päätöksellä.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Tukiostoilla keskuspankit voivat pitää oman valuutan keinotekoisesti halpana. USA on syyttänyt Kiinaa tällaisesta toiminnasta.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type="title"/>
          </p:nvPr>
        </p:nvSpPr>
        <p:spPr>
          <a:xfrm>
            <a:off x="440635" y="7689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Mitä väliä valuuttakursseilla on?</a:t>
            </a:r>
            <a:endParaRPr/>
          </a:p>
        </p:txBody>
      </p:sp>
      <p:sp>
        <p:nvSpPr>
          <p:cNvPr id="107" name="Google Shape;107;p4"/>
          <p:cNvSpPr txBox="1"/>
          <p:nvPr>
            <p:ph idx="1" type="body"/>
          </p:nvPr>
        </p:nvSpPr>
        <p:spPr>
          <a:xfrm>
            <a:off x="530088" y="1402454"/>
            <a:ext cx="10515600" cy="4809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fi-FI"/>
              <a:t>Jos euro </a:t>
            </a:r>
            <a:r>
              <a:rPr i="1" lang="fi-FI"/>
              <a:t>devalvoituu</a:t>
            </a:r>
            <a:r>
              <a:rPr lang="fi-FI"/>
              <a:t> suhteessa muihin valuuttoihin, sillä on vaikutuksia euroalueen talouteen: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Euroalueelta vietävät tuotteet halpenevat eli vientiyritykset hyötyvät.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Euroalueelle tulevien turistien ostovoima kasvaa. Vastaavasti euromaasta poispäin suuntautuva turismi kallistuu.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Toisaalta tuontihyödykkeiden hinta nousee, mikä voi haitata yrityksiä ja aiheuttaa inflaatiopaineita sekä palkankorotusvaatimuksia.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fi-FI"/>
              <a:t>Jos euro </a:t>
            </a:r>
            <a:r>
              <a:rPr i="1" lang="fi-FI"/>
              <a:t>revalvoituu</a:t>
            </a:r>
            <a:r>
              <a:rPr lang="fi-FI"/>
              <a:t> suhteessa muihin valuuttoihin, vaikutukset ovat päinvastaiset.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Vientituotteet kallistuvat.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Euroalueesta tulee kalliimpi turisteille.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Tuontituotteet halpenevat.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669235" y="-1359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Kun Suomella on euro</a:t>
            </a:r>
            <a:endParaRPr/>
          </a:p>
        </p:txBody>
      </p:sp>
      <p:sp>
        <p:nvSpPr>
          <p:cNvPr id="113" name="Google Shape;113;p5"/>
          <p:cNvSpPr txBox="1"/>
          <p:nvPr>
            <p:ph idx="1" type="body"/>
          </p:nvPr>
        </p:nvSpPr>
        <p:spPr>
          <a:xfrm>
            <a:off x="549965" y="1143000"/>
            <a:ext cx="10515600" cy="53472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Euro on ollut vakaa valuutta.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Yhteinen valuutta on helpottanut kaupankäyntiä EU:n sisämarkkinoilla, kun yritysten ei tarvitse varautu</a:t>
            </a:r>
            <a:r>
              <a:rPr lang="fi-FI"/>
              <a:t>v</a:t>
            </a:r>
            <a:r>
              <a:rPr lang="fi-FI"/>
              <a:t>a valuuttakurssiriskeihin.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Markka-aikaan Suomessa oli tapana devalvoida oma valuutta viennin edistämiseksi.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Näin toimittiin erityisesti talouden laskukausina.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Devalvoinnilla korjattiin vientiyritysten kilpailukykyä kansainvälisillä markkinoilla.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Euroaikana Suomi ei enää voi tehdä itsenäistä valuuttakurssipolitiikkaa ja muuttaa valuuttansa arvoa itse.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Kilpailukykyä ei voida enää vauhdittaa valuutan devalvoinnilla eikä euron arvo myöskään muutu yhtä nopeasti kuin markan arvo todennäköisesti muuttuisi tilanteessa, jossa Suomella olisi oma kelluva valuutta.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Kun valuutta ei jousta taloustilanteen mukaan, pitääkö tällöin muiden asioiden joustaa?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Sisäinen devalvaatio eli palkkojen jousto alaspäin?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Voiko kilpailukykyä parantaa muilla kestävämmillä tavoilla kuin valuutan devalvoinnilla? </a:t>
            </a:r>
            <a:endParaRPr/>
          </a:p>
          <a:p>
            <a:pPr indent="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876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876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Tehtävä</a:t>
            </a:r>
            <a:endParaRPr/>
          </a:p>
        </p:txBody>
      </p:sp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Tutki valuuttatilastoja Suomen Pankin sivuilla osoitteessa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fi-FI" u="sng">
                <a:solidFill>
                  <a:schemeClr val="hlink"/>
                </a:solidFill>
                <a:hlinkClick r:id="rId3"/>
              </a:rPr>
              <a:t>https://www.suomenpankki.fi/fi/Tilastot/valuuttakurssit/taulukot/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fi-FI"/>
              <a:t> &gt; valuuttakurssit vuodesta 2008 tai 1999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Voit valita itseäsi kiinnostavat valuutat sekä ajanjakson. Tiedot voi muuttaa kuukausitasosta vuositasolle tai neljännesvuositasolle, ettei taulukosta tule liian pitkä.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Milloin ja miten USA:n dollarin ja euron välinen suhde on muuttunut? Mistä muutokset ovat johtuneet?</a:t>
            </a:r>
            <a:br>
              <a:rPr lang="fi-FI"/>
            </a:br>
            <a:r>
              <a:rPr lang="fi-FI"/>
              <a:t>(Euro otettiin käyttöön käteisvaluuttana vuonna 2002.)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-te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2022-06-02T10:21:14Z</dcterms:created>
  <dc:creator>Hanna Toikkanen-Maher</dc:creator>
</cp:coreProperties>
</file>