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D44C6-47C0-4FFA-9C7D-E787CF9802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48ACA8-143E-4E7A-878C-21BEC9CB1A90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Montserrat" panose="00000500000000000000" pitchFamily="2" charset="0"/>
            </a:rPr>
            <a:t>Millä eri tavalla pystyt tuottamaan ääntä?</a:t>
          </a:r>
          <a:endParaRPr lang="en-US" dirty="0">
            <a:latin typeface="Montserrat" panose="00000500000000000000" pitchFamily="2" charset="0"/>
          </a:endParaRPr>
        </a:p>
      </dgm:t>
    </dgm:pt>
    <dgm:pt modelId="{CAF7867D-9C34-48BC-9B32-826351A9908E}" type="parTrans" cxnId="{0797D587-C0FA-4BA9-9CA1-A666CED938AA}">
      <dgm:prSet/>
      <dgm:spPr/>
      <dgm:t>
        <a:bodyPr/>
        <a:lstStyle/>
        <a:p>
          <a:endParaRPr lang="en-US"/>
        </a:p>
      </dgm:t>
    </dgm:pt>
    <dgm:pt modelId="{BF1092C3-CCB1-483D-B8E0-CEB5B286C039}" type="sibTrans" cxnId="{0797D587-C0FA-4BA9-9CA1-A666CED938AA}">
      <dgm:prSet/>
      <dgm:spPr/>
      <dgm:t>
        <a:bodyPr/>
        <a:lstStyle/>
        <a:p>
          <a:endParaRPr lang="en-US"/>
        </a:p>
      </dgm:t>
    </dgm:pt>
    <dgm:pt modelId="{7AEE5959-ED27-4629-ADF3-BD472D683F63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Montserrat" panose="00000500000000000000" pitchFamily="2" charset="0"/>
            </a:rPr>
            <a:t>Yritä tuottaa hyvin matalia ääniä, miten sen tekisit?</a:t>
          </a:r>
          <a:endParaRPr lang="en-US" dirty="0">
            <a:latin typeface="Montserrat" panose="00000500000000000000" pitchFamily="2" charset="0"/>
          </a:endParaRPr>
        </a:p>
      </dgm:t>
    </dgm:pt>
    <dgm:pt modelId="{0C5CAB59-2873-4DCC-8D5B-CCDCD2ED23E3}" type="parTrans" cxnId="{542B8503-C756-4E1E-84C2-5ED732C331CB}">
      <dgm:prSet/>
      <dgm:spPr/>
      <dgm:t>
        <a:bodyPr/>
        <a:lstStyle/>
        <a:p>
          <a:endParaRPr lang="en-US"/>
        </a:p>
      </dgm:t>
    </dgm:pt>
    <dgm:pt modelId="{F6E7CF92-72FD-4D29-B963-FBDFA48D49C5}" type="sibTrans" cxnId="{542B8503-C756-4E1E-84C2-5ED732C331CB}">
      <dgm:prSet/>
      <dgm:spPr/>
      <dgm:t>
        <a:bodyPr/>
        <a:lstStyle/>
        <a:p>
          <a:endParaRPr lang="en-US"/>
        </a:p>
      </dgm:t>
    </dgm:pt>
    <dgm:pt modelId="{BA8E20CC-DA78-48A9-B639-0FD2F555DA7C}">
      <dgm:prSet/>
      <dgm:spPr/>
      <dgm:t>
        <a:bodyPr/>
        <a:lstStyle/>
        <a:p>
          <a:pPr>
            <a:lnSpc>
              <a:spcPct val="100000"/>
            </a:lnSpc>
          </a:pPr>
          <a:r>
            <a:rPr lang="fi-FI">
              <a:latin typeface="Montserrat" panose="00000500000000000000" pitchFamily="2" charset="0"/>
            </a:rPr>
            <a:t>Mitä apuvälineitä voisit käyttää äänen tekemisessä?</a:t>
          </a:r>
          <a:endParaRPr lang="en-US">
            <a:latin typeface="Montserrat" panose="00000500000000000000" pitchFamily="2" charset="0"/>
          </a:endParaRPr>
        </a:p>
      </dgm:t>
    </dgm:pt>
    <dgm:pt modelId="{10A947FA-64FF-4319-95A0-57B5FC4CC986}" type="parTrans" cxnId="{58A265BD-FDE0-4956-91EF-39004B3C45EB}">
      <dgm:prSet/>
      <dgm:spPr/>
      <dgm:t>
        <a:bodyPr/>
        <a:lstStyle/>
        <a:p>
          <a:endParaRPr lang="en-US"/>
        </a:p>
      </dgm:t>
    </dgm:pt>
    <dgm:pt modelId="{41F3BE16-C919-4436-B07A-B836C7984B2B}" type="sibTrans" cxnId="{58A265BD-FDE0-4956-91EF-39004B3C45EB}">
      <dgm:prSet/>
      <dgm:spPr/>
      <dgm:t>
        <a:bodyPr/>
        <a:lstStyle/>
        <a:p>
          <a:endParaRPr lang="en-US"/>
        </a:p>
      </dgm:t>
    </dgm:pt>
    <dgm:pt modelId="{EDB88F29-619C-4685-849D-494F65D2C6B9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Montserrat" panose="00000500000000000000" pitchFamily="2" charset="0"/>
            </a:rPr>
            <a:t>Miten saisit ääntä aikaiseksi ilmavirtauksen avulla?</a:t>
          </a:r>
          <a:endParaRPr lang="en-US" dirty="0">
            <a:latin typeface="Montserrat" panose="00000500000000000000" pitchFamily="2" charset="0"/>
          </a:endParaRPr>
        </a:p>
      </dgm:t>
    </dgm:pt>
    <dgm:pt modelId="{5DCFDB60-6F98-467E-962D-9B94EC590AE2}" type="parTrans" cxnId="{EDC08945-4A21-4631-9C6A-FB6D240915B9}">
      <dgm:prSet/>
      <dgm:spPr/>
      <dgm:t>
        <a:bodyPr/>
        <a:lstStyle/>
        <a:p>
          <a:endParaRPr lang="en-US"/>
        </a:p>
      </dgm:t>
    </dgm:pt>
    <dgm:pt modelId="{0C01299D-2694-4B84-8B19-0ABF16083EDC}" type="sibTrans" cxnId="{EDC08945-4A21-4631-9C6A-FB6D240915B9}">
      <dgm:prSet/>
      <dgm:spPr/>
      <dgm:t>
        <a:bodyPr/>
        <a:lstStyle/>
        <a:p>
          <a:endParaRPr lang="en-US"/>
        </a:p>
      </dgm:t>
    </dgm:pt>
    <dgm:pt modelId="{E5FEF8BB-6468-4FB3-95E6-5A3004264674}" type="pres">
      <dgm:prSet presAssocID="{BFBD44C6-47C0-4FFA-9C7D-E787CF9802CF}" presName="root" presStyleCnt="0">
        <dgm:presLayoutVars>
          <dgm:dir/>
          <dgm:resizeHandles val="exact"/>
        </dgm:presLayoutVars>
      </dgm:prSet>
      <dgm:spPr/>
    </dgm:pt>
    <dgm:pt modelId="{F51D5515-1C5B-41BC-ADB8-9326BDC5867A}" type="pres">
      <dgm:prSet presAssocID="{6948ACA8-143E-4E7A-878C-21BEC9CB1A90}" presName="compNode" presStyleCnt="0"/>
      <dgm:spPr/>
    </dgm:pt>
    <dgm:pt modelId="{F2FDC33D-A044-4BF5-BC52-05487B2EBADB}" type="pres">
      <dgm:prSet presAssocID="{6948ACA8-143E-4E7A-878C-21BEC9CB1A90}" presName="bgRect" presStyleLbl="bgShp" presStyleIdx="0" presStyleCnt="4"/>
      <dgm:spPr/>
    </dgm:pt>
    <dgm:pt modelId="{4F2D1D95-17F7-40CE-81DC-5AACCAB6053F}" type="pres">
      <dgm:prSet presAssocID="{6948ACA8-143E-4E7A-878C-21BEC9CB1A9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E7EC78D5-C4E3-4FED-B454-D64988435174}" type="pres">
      <dgm:prSet presAssocID="{6948ACA8-143E-4E7A-878C-21BEC9CB1A90}" presName="spaceRect" presStyleCnt="0"/>
      <dgm:spPr/>
    </dgm:pt>
    <dgm:pt modelId="{8E711E44-B915-4E77-B9F8-39AB745FBB60}" type="pres">
      <dgm:prSet presAssocID="{6948ACA8-143E-4E7A-878C-21BEC9CB1A90}" presName="parTx" presStyleLbl="revTx" presStyleIdx="0" presStyleCnt="4">
        <dgm:presLayoutVars>
          <dgm:chMax val="0"/>
          <dgm:chPref val="0"/>
        </dgm:presLayoutVars>
      </dgm:prSet>
      <dgm:spPr/>
    </dgm:pt>
    <dgm:pt modelId="{A3ED8B65-0788-4739-80A5-6393F8EE1B99}" type="pres">
      <dgm:prSet presAssocID="{BF1092C3-CCB1-483D-B8E0-CEB5B286C039}" presName="sibTrans" presStyleCnt="0"/>
      <dgm:spPr/>
    </dgm:pt>
    <dgm:pt modelId="{6DDF9CF9-C366-4B6E-A4D8-D3909EA2CA89}" type="pres">
      <dgm:prSet presAssocID="{7AEE5959-ED27-4629-ADF3-BD472D683F63}" presName="compNode" presStyleCnt="0"/>
      <dgm:spPr/>
    </dgm:pt>
    <dgm:pt modelId="{D73D7394-2B9A-4280-8E88-42B8022625F4}" type="pres">
      <dgm:prSet presAssocID="{7AEE5959-ED27-4629-ADF3-BD472D683F63}" presName="bgRect" presStyleLbl="bgShp" presStyleIdx="1" presStyleCnt="4"/>
      <dgm:spPr/>
    </dgm:pt>
    <dgm:pt modelId="{2D5A0DF6-DC63-4BEF-8F84-8FF7DF34367C}" type="pres">
      <dgm:prSet presAssocID="{7AEE5959-ED27-4629-ADF3-BD472D683F6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ductor"/>
        </a:ext>
      </dgm:extLst>
    </dgm:pt>
    <dgm:pt modelId="{A5003FCE-81CC-4D55-A7D8-FFB940693931}" type="pres">
      <dgm:prSet presAssocID="{7AEE5959-ED27-4629-ADF3-BD472D683F63}" presName="spaceRect" presStyleCnt="0"/>
      <dgm:spPr/>
    </dgm:pt>
    <dgm:pt modelId="{9AC9541D-72E9-4394-8E30-B7E720F7B5A1}" type="pres">
      <dgm:prSet presAssocID="{7AEE5959-ED27-4629-ADF3-BD472D683F63}" presName="parTx" presStyleLbl="revTx" presStyleIdx="1" presStyleCnt="4">
        <dgm:presLayoutVars>
          <dgm:chMax val="0"/>
          <dgm:chPref val="0"/>
        </dgm:presLayoutVars>
      </dgm:prSet>
      <dgm:spPr/>
    </dgm:pt>
    <dgm:pt modelId="{AE2F624D-C05C-4CF8-96D1-0F8BC10782D0}" type="pres">
      <dgm:prSet presAssocID="{F6E7CF92-72FD-4D29-B963-FBDFA48D49C5}" presName="sibTrans" presStyleCnt="0"/>
      <dgm:spPr/>
    </dgm:pt>
    <dgm:pt modelId="{5AD75034-BC8C-4A1A-8825-347EAD583FA4}" type="pres">
      <dgm:prSet presAssocID="{BA8E20CC-DA78-48A9-B639-0FD2F555DA7C}" presName="compNode" presStyleCnt="0"/>
      <dgm:spPr/>
    </dgm:pt>
    <dgm:pt modelId="{9A456EA3-A3D2-4897-A476-008C5081827C}" type="pres">
      <dgm:prSet presAssocID="{BA8E20CC-DA78-48A9-B639-0FD2F555DA7C}" presName="bgRect" presStyleLbl="bgShp" presStyleIdx="2" presStyleCnt="4"/>
      <dgm:spPr/>
    </dgm:pt>
    <dgm:pt modelId="{ADC0E497-9217-4502-BDBE-52FB1B6EBF67}" type="pres">
      <dgm:prSet presAssocID="{BA8E20CC-DA78-48A9-B639-0FD2F555DA7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crophone"/>
        </a:ext>
      </dgm:extLst>
    </dgm:pt>
    <dgm:pt modelId="{A9464ED8-B9E1-48C7-90B4-EC734A78BFC2}" type="pres">
      <dgm:prSet presAssocID="{BA8E20CC-DA78-48A9-B639-0FD2F555DA7C}" presName="spaceRect" presStyleCnt="0"/>
      <dgm:spPr/>
    </dgm:pt>
    <dgm:pt modelId="{9A12B9C4-148C-4BBF-9394-F47BEBF85B5D}" type="pres">
      <dgm:prSet presAssocID="{BA8E20CC-DA78-48A9-B639-0FD2F555DA7C}" presName="parTx" presStyleLbl="revTx" presStyleIdx="2" presStyleCnt="4">
        <dgm:presLayoutVars>
          <dgm:chMax val="0"/>
          <dgm:chPref val="0"/>
        </dgm:presLayoutVars>
      </dgm:prSet>
      <dgm:spPr/>
    </dgm:pt>
    <dgm:pt modelId="{F48E63CA-2B5B-4D55-B583-56FA129BB4C2}" type="pres">
      <dgm:prSet presAssocID="{41F3BE16-C919-4436-B07A-B836C7984B2B}" presName="sibTrans" presStyleCnt="0"/>
      <dgm:spPr/>
    </dgm:pt>
    <dgm:pt modelId="{6E2EF214-AD52-4425-9B9D-34CC02E17BA7}" type="pres">
      <dgm:prSet presAssocID="{EDB88F29-619C-4685-849D-494F65D2C6B9}" presName="compNode" presStyleCnt="0"/>
      <dgm:spPr/>
    </dgm:pt>
    <dgm:pt modelId="{6E51A976-DFAF-44B4-9B1F-BBE00B16B406}" type="pres">
      <dgm:prSet presAssocID="{EDB88F29-619C-4685-849D-494F65D2C6B9}" presName="bgRect" presStyleLbl="bgShp" presStyleIdx="3" presStyleCnt="4"/>
      <dgm:spPr/>
    </dgm:pt>
    <dgm:pt modelId="{AF5C4272-BA7D-48CF-A784-F33AED1AAFCD}" type="pres">
      <dgm:prSet presAssocID="{EDB88F29-619C-4685-849D-494F65D2C6B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4FDF7E5A-3451-449A-9A4D-2F0331B396E0}" type="pres">
      <dgm:prSet presAssocID="{EDB88F29-619C-4685-849D-494F65D2C6B9}" presName="spaceRect" presStyleCnt="0"/>
      <dgm:spPr/>
    </dgm:pt>
    <dgm:pt modelId="{21985E6F-CFE0-432B-9081-BBEBD1105726}" type="pres">
      <dgm:prSet presAssocID="{EDB88F29-619C-4685-849D-494F65D2C6B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42B8503-C756-4E1E-84C2-5ED732C331CB}" srcId="{BFBD44C6-47C0-4FFA-9C7D-E787CF9802CF}" destId="{7AEE5959-ED27-4629-ADF3-BD472D683F63}" srcOrd="1" destOrd="0" parTransId="{0C5CAB59-2873-4DCC-8D5B-CCDCD2ED23E3}" sibTransId="{F6E7CF92-72FD-4D29-B963-FBDFA48D49C5}"/>
    <dgm:cxn modelId="{1C076B18-992B-48B7-97EE-01DF435AFE7C}" type="presOf" srcId="{EDB88F29-619C-4685-849D-494F65D2C6B9}" destId="{21985E6F-CFE0-432B-9081-BBEBD1105726}" srcOrd="0" destOrd="0" presId="urn:microsoft.com/office/officeart/2018/2/layout/IconVerticalSolidList"/>
    <dgm:cxn modelId="{8BB39D1A-D42F-4A7A-BBE6-33FB508819D3}" type="presOf" srcId="{7AEE5959-ED27-4629-ADF3-BD472D683F63}" destId="{9AC9541D-72E9-4394-8E30-B7E720F7B5A1}" srcOrd="0" destOrd="0" presId="urn:microsoft.com/office/officeart/2018/2/layout/IconVerticalSolidList"/>
    <dgm:cxn modelId="{EDC08945-4A21-4631-9C6A-FB6D240915B9}" srcId="{BFBD44C6-47C0-4FFA-9C7D-E787CF9802CF}" destId="{EDB88F29-619C-4685-849D-494F65D2C6B9}" srcOrd="3" destOrd="0" parTransId="{5DCFDB60-6F98-467E-962D-9B94EC590AE2}" sibTransId="{0C01299D-2694-4B84-8B19-0ABF16083EDC}"/>
    <dgm:cxn modelId="{33C9F478-932F-4F34-8EFF-3B350EDCEA7D}" type="presOf" srcId="{BFBD44C6-47C0-4FFA-9C7D-E787CF9802CF}" destId="{E5FEF8BB-6468-4FB3-95E6-5A3004264674}" srcOrd="0" destOrd="0" presId="urn:microsoft.com/office/officeart/2018/2/layout/IconVerticalSolidList"/>
    <dgm:cxn modelId="{0797D587-C0FA-4BA9-9CA1-A666CED938AA}" srcId="{BFBD44C6-47C0-4FFA-9C7D-E787CF9802CF}" destId="{6948ACA8-143E-4E7A-878C-21BEC9CB1A90}" srcOrd="0" destOrd="0" parTransId="{CAF7867D-9C34-48BC-9B32-826351A9908E}" sibTransId="{BF1092C3-CCB1-483D-B8E0-CEB5B286C039}"/>
    <dgm:cxn modelId="{F8C37DA6-0A59-40F3-985B-EE1345FC9D39}" type="presOf" srcId="{BA8E20CC-DA78-48A9-B639-0FD2F555DA7C}" destId="{9A12B9C4-148C-4BBF-9394-F47BEBF85B5D}" srcOrd="0" destOrd="0" presId="urn:microsoft.com/office/officeart/2018/2/layout/IconVerticalSolidList"/>
    <dgm:cxn modelId="{58A265BD-FDE0-4956-91EF-39004B3C45EB}" srcId="{BFBD44C6-47C0-4FFA-9C7D-E787CF9802CF}" destId="{BA8E20CC-DA78-48A9-B639-0FD2F555DA7C}" srcOrd="2" destOrd="0" parTransId="{10A947FA-64FF-4319-95A0-57B5FC4CC986}" sibTransId="{41F3BE16-C919-4436-B07A-B836C7984B2B}"/>
    <dgm:cxn modelId="{2E8894DE-74B5-4261-94A5-BBCDD29770A4}" type="presOf" srcId="{6948ACA8-143E-4E7A-878C-21BEC9CB1A90}" destId="{8E711E44-B915-4E77-B9F8-39AB745FBB60}" srcOrd="0" destOrd="0" presId="urn:microsoft.com/office/officeart/2018/2/layout/IconVerticalSolidList"/>
    <dgm:cxn modelId="{C65DA84B-E324-4132-9BF3-994B31A6E385}" type="presParOf" srcId="{E5FEF8BB-6468-4FB3-95E6-5A3004264674}" destId="{F51D5515-1C5B-41BC-ADB8-9326BDC5867A}" srcOrd="0" destOrd="0" presId="urn:microsoft.com/office/officeart/2018/2/layout/IconVerticalSolidList"/>
    <dgm:cxn modelId="{EB237952-95BB-4AA7-9295-E99116B1D320}" type="presParOf" srcId="{F51D5515-1C5B-41BC-ADB8-9326BDC5867A}" destId="{F2FDC33D-A044-4BF5-BC52-05487B2EBADB}" srcOrd="0" destOrd="0" presId="urn:microsoft.com/office/officeart/2018/2/layout/IconVerticalSolidList"/>
    <dgm:cxn modelId="{0D447C8A-7873-4D67-8807-CB484FC82416}" type="presParOf" srcId="{F51D5515-1C5B-41BC-ADB8-9326BDC5867A}" destId="{4F2D1D95-17F7-40CE-81DC-5AACCAB6053F}" srcOrd="1" destOrd="0" presId="urn:microsoft.com/office/officeart/2018/2/layout/IconVerticalSolidList"/>
    <dgm:cxn modelId="{6B1A5808-6040-4EF6-8E86-4FCD4D39DF2B}" type="presParOf" srcId="{F51D5515-1C5B-41BC-ADB8-9326BDC5867A}" destId="{E7EC78D5-C4E3-4FED-B454-D64988435174}" srcOrd="2" destOrd="0" presId="urn:microsoft.com/office/officeart/2018/2/layout/IconVerticalSolidList"/>
    <dgm:cxn modelId="{C664689E-BE9A-417A-9A67-FC1BFA579D95}" type="presParOf" srcId="{F51D5515-1C5B-41BC-ADB8-9326BDC5867A}" destId="{8E711E44-B915-4E77-B9F8-39AB745FBB60}" srcOrd="3" destOrd="0" presId="urn:microsoft.com/office/officeart/2018/2/layout/IconVerticalSolidList"/>
    <dgm:cxn modelId="{A3B543C7-DA8E-4BDF-92B8-0D92228C95FB}" type="presParOf" srcId="{E5FEF8BB-6468-4FB3-95E6-5A3004264674}" destId="{A3ED8B65-0788-4739-80A5-6393F8EE1B99}" srcOrd="1" destOrd="0" presId="urn:microsoft.com/office/officeart/2018/2/layout/IconVerticalSolidList"/>
    <dgm:cxn modelId="{F091797A-C0CB-46FD-93B9-FB243BCB0F94}" type="presParOf" srcId="{E5FEF8BB-6468-4FB3-95E6-5A3004264674}" destId="{6DDF9CF9-C366-4B6E-A4D8-D3909EA2CA89}" srcOrd="2" destOrd="0" presId="urn:microsoft.com/office/officeart/2018/2/layout/IconVerticalSolidList"/>
    <dgm:cxn modelId="{89816527-AFFA-4B89-B5C7-257F7866038E}" type="presParOf" srcId="{6DDF9CF9-C366-4B6E-A4D8-D3909EA2CA89}" destId="{D73D7394-2B9A-4280-8E88-42B8022625F4}" srcOrd="0" destOrd="0" presId="urn:microsoft.com/office/officeart/2018/2/layout/IconVerticalSolidList"/>
    <dgm:cxn modelId="{08A5B5C8-E54C-4E8F-AC1D-A275E7C8D722}" type="presParOf" srcId="{6DDF9CF9-C366-4B6E-A4D8-D3909EA2CA89}" destId="{2D5A0DF6-DC63-4BEF-8F84-8FF7DF34367C}" srcOrd="1" destOrd="0" presId="urn:microsoft.com/office/officeart/2018/2/layout/IconVerticalSolidList"/>
    <dgm:cxn modelId="{78820483-AEEF-42D0-8585-962CD1B59B6E}" type="presParOf" srcId="{6DDF9CF9-C366-4B6E-A4D8-D3909EA2CA89}" destId="{A5003FCE-81CC-4D55-A7D8-FFB940693931}" srcOrd="2" destOrd="0" presId="urn:microsoft.com/office/officeart/2018/2/layout/IconVerticalSolidList"/>
    <dgm:cxn modelId="{263A1794-9CD7-4BB9-8D12-ACDAC6EA3CB2}" type="presParOf" srcId="{6DDF9CF9-C366-4B6E-A4D8-D3909EA2CA89}" destId="{9AC9541D-72E9-4394-8E30-B7E720F7B5A1}" srcOrd="3" destOrd="0" presId="urn:microsoft.com/office/officeart/2018/2/layout/IconVerticalSolidList"/>
    <dgm:cxn modelId="{5E6541E0-99EA-4BF8-ADB4-51F91628C222}" type="presParOf" srcId="{E5FEF8BB-6468-4FB3-95E6-5A3004264674}" destId="{AE2F624D-C05C-4CF8-96D1-0F8BC10782D0}" srcOrd="3" destOrd="0" presId="urn:microsoft.com/office/officeart/2018/2/layout/IconVerticalSolidList"/>
    <dgm:cxn modelId="{A746409C-8B0C-4540-B31C-AE12F03A8C2B}" type="presParOf" srcId="{E5FEF8BB-6468-4FB3-95E6-5A3004264674}" destId="{5AD75034-BC8C-4A1A-8825-347EAD583FA4}" srcOrd="4" destOrd="0" presId="urn:microsoft.com/office/officeart/2018/2/layout/IconVerticalSolidList"/>
    <dgm:cxn modelId="{14796AB6-56C2-4A91-A7F1-434AD39E3EA7}" type="presParOf" srcId="{5AD75034-BC8C-4A1A-8825-347EAD583FA4}" destId="{9A456EA3-A3D2-4897-A476-008C5081827C}" srcOrd="0" destOrd="0" presId="urn:microsoft.com/office/officeart/2018/2/layout/IconVerticalSolidList"/>
    <dgm:cxn modelId="{04BF4DDF-AF5D-4AD4-9A57-688564A9CE61}" type="presParOf" srcId="{5AD75034-BC8C-4A1A-8825-347EAD583FA4}" destId="{ADC0E497-9217-4502-BDBE-52FB1B6EBF67}" srcOrd="1" destOrd="0" presId="urn:microsoft.com/office/officeart/2018/2/layout/IconVerticalSolidList"/>
    <dgm:cxn modelId="{80635E9F-7EAD-464B-BCC3-AEABE991C2FB}" type="presParOf" srcId="{5AD75034-BC8C-4A1A-8825-347EAD583FA4}" destId="{A9464ED8-B9E1-48C7-90B4-EC734A78BFC2}" srcOrd="2" destOrd="0" presId="urn:microsoft.com/office/officeart/2018/2/layout/IconVerticalSolidList"/>
    <dgm:cxn modelId="{CEDA1D9C-8BF7-4FE1-B97E-621C39B83084}" type="presParOf" srcId="{5AD75034-BC8C-4A1A-8825-347EAD583FA4}" destId="{9A12B9C4-148C-4BBF-9394-F47BEBF85B5D}" srcOrd="3" destOrd="0" presId="urn:microsoft.com/office/officeart/2018/2/layout/IconVerticalSolidList"/>
    <dgm:cxn modelId="{A8E833E0-5458-4D9F-B9C1-BC927CA668A4}" type="presParOf" srcId="{E5FEF8BB-6468-4FB3-95E6-5A3004264674}" destId="{F48E63CA-2B5B-4D55-B583-56FA129BB4C2}" srcOrd="5" destOrd="0" presId="urn:microsoft.com/office/officeart/2018/2/layout/IconVerticalSolidList"/>
    <dgm:cxn modelId="{C754998A-6E8A-4E42-8775-317676E38F06}" type="presParOf" srcId="{E5FEF8BB-6468-4FB3-95E6-5A3004264674}" destId="{6E2EF214-AD52-4425-9B9D-34CC02E17BA7}" srcOrd="6" destOrd="0" presId="urn:microsoft.com/office/officeart/2018/2/layout/IconVerticalSolidList"/>
    <dgm:cxn modelId="{85C0630E-44C9-4D5B-8D31-369D2BF1188C}" type="presParOf" srcId="{6E2EF214-AD52-4425-9B9D-34CC02E17BA7}" destId="{6E51A976-DFAF-44B4-9B1F-BBE00B16B406}" srcOrd="0" destOrd="0" presId="urn:microsoft.com/office/officeart/2018/2/layout/IconVerticalSolidList"/>
    <dgm:cxn modelId="{5DF82C70-C1A0-43BA-B4D4-F76B22CBC22F}" type="presParOf" srcId="{6E2EF214-AD52-4425-9B9D-34CC02E17BA7}" destId="{AF5C4272-BA7D-48CF-A784-F33AED1AAFCD}" srcOrd="1" destOrd="0" presId="urn:microsoft.com/office/officeart/2018/2/layout/IconVerticalSolidList"/>
    <dgm:cxn modelId="{8717A4CF-BE33-48F7-864C-DF5797514AFD}" type="presParOf" srcId="{6E2EF214-AD52-4425-9B9D-34CC02E17BA7}" destId="{4FDF7E5A-3451-449A-9A4D-2F0331B396E0}" srcOrd="2" destOrd="0" presId="urn:microsoft.com/office/officeart/2018/2/layout/IconVerticalSolidList"/>
    <dgm:cxn modelId="{87DDCD5D-159F-47E1-9938-E2AAB6F7D6FD}" type="presParOf" srcId="{6E2EF214-AD52-4425-9B9D-34CC02E17BA7}" destId="{21985E6F-CFE0-432B-9081-BBEBD11057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DC33D-A044-4BF5-BC52-05487B2EBADB}">
      <dsp:nvSpPr>
        <dsp:cNvPr id="0" name=""/>
        <dsp:cNvSpPr/>
      </dsp:nvSpPr>
      <dsp:spPr>
        <a:xfrm>
          <a:off x="0" y="1805"/>
          <a:ext cx="6096001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D1D95-17F7-40CE-81DC-5AACCAB6053F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11E44-B915-4E77-B9F8-39AB745FBB60}">
      <dsp:nvSpPr>
        <dsp:cNvPr id="0" name=""/>
        <dsp:cNvSpPr/>
      </dsp:nvSpPr>
      <dsp:spPr>
        <a:xfrm>
          <a:off x="1057183" y="1805"/>
          <a:ext cx="5038817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Montserrat" panose="00000500000000000000" pitchFamily="2" charset="0"/>
            </a:rPr>
            <a:t>Millä eri tavalla pystyt tuottamaan ääntä?</a:t>
          </a:r>
          <a:endParaRPr lang="en-US" sz="2200" kern="1200" dirty="0">
            <a:latin typeface="Montserrat" panose="00000500000000000000" pitchFamily="2" charset="0"/>
          </a:endParaRPr>
        </a:p>
      </dsp:txBody>
      <dsp:txXfrm>
        <a:off x="1057183" y="1805"/>
        <a:ext cx="5038817" cy="915310"/>
      </dsp:txXfrm>
    </dsp:sp>
    <dsp:sp modelId="{D73D7394-2B9A-4280-8E88-42B8022625F4}">
      <dsp:nvSpPr>
        <dsp:cNvPr id="0" name=""/>
        <dsp:cNvSpPr/>
      </dsp:nvSpPr>
      <dsp:spPr>
        <a:xfrm>
          <a:off x="0" y="1145944"/>
          <a:ext cx="6096001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A0DF6-DC63-4BEF-8F84-8FF7DF34367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9541D-72E9-4394-8E30-B7E720F7B5A1}">
      <dsp:nvSpPr>
        <dsp:cNvPr id="0" name=""/>
        <dsp:cNvSpPr/>
      </dsp:nvSpPr>
      <dsp:spPr>
        <a:xfrm>
          <a:off x="1057183" y="1145944"/>
          <a:ext cx="5038817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Montserrat" panose="00000500000000000000" pitchFamily="2" charset="0"/>
            </a:rPr>
            <a:t>Yritä tuottaa hyvin matalia ääniä, miten sen tekisit?</a:t>
          </a:r>
          <a:endParaRPr lang="en-US" sz="2200" kern="1200" dirty="0">
            <a:latin typeface="Montserrat" panose="00000500000000000000" pitchFamily="2" charset="0"/>
          </a:endParaRPr>
        </a:p>
      </dsp:txBody>
      <dsp:txXfrm>
        <a:off x="1057183" y="1145944"/>
        <a:ext cx="5038817" cy="915310"/>
      </dsp:txXfrm>
    </dsp:sp>
    <dsp:sp modelId="{9A456EA3-A3D2-4897-A476-008C5081827C}">
      <dsp:nvSpPr>
        <dsp:cNvPr id="0" name=""/>
        <dsp:cNvSpPr/>
      </dsp:nvSpPr>
      <dsp:spPr>
        <a:xfrm>
          <a:off x="0" y="2290082"/>
          <a:ext cx="6096001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0E497-9217-4502-BDBE-52FB1B6EBF67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2B9C4-148C-4BBF-9394-F47BEBF85B5D}">
      <dsp:nvSpPr>
        <dsp:cNvPr id="0" name=""/>
        <dsp:cNvSpPr/>
      </dsp:nvSpPr>
      <dsp:spPr>
        <a:xfrm>
          <a:off x="1057183" y="2290082"/>
          <a:ext cx="5038817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>
              <a:latin typeface="Montserrat" panose="00000500000000000000" pitchFamily="2" charset="0"/>
            </a:rPr>
            <a:t>Mitä apuvälineitä voisit käyttää äänen tekemisessä?</a:t>
          </a:r>
          <a:endParaRPr lang="en-US" sz="2200" kern="1200">
            <a:latin typeface="Montserrat" panose="00000500000000000000" pitchFamily="2" charset="0"/>
          </a:endParaRPr>
        </a:p>
      </dsp:txBody>
      <dsp:txXfrm>
        <a:off x="1057183" y="2290082"/>
        <a:ext cx="5038817" cy="915310"/>
      </dsp:txXfrm>
    </dsp:sp>
    <dsp:sp modelId="{6E51A976-DFAF-44B4-9B1F-BBE00B16B406}">
      <dsp:nvSpPr>
        <dsp:cNvPr id="0" name=""/>
        <dsp:cNvSpPr/>
      </dsp:nvSpPr>
      <dsp:spPr>
        <a:xfrm>
          <a:off x="0" y="3434221"/>
          <a:ext cx="6096001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C4272-BA7D-48CF-A784-F33AED1AAFCD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5E6F-CFE0-432B-9081-BBEBD1105726}">
      <dsp:nvSpPr>
        <dsp:cNvPr id="0" name=""/>
        <dsp:cNvSpPr/>
      </dsp:nvSpPr>
      <dsp:spPr>
        <a:xfrm>
          <a:off x="1057183" y="3434221"/>
          <a:ext cx="5038817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Montserrat" panose="00000500000000000000" pitchFamily="2" charset="0"/>
            </a:rPr>
            <a:t>Miten saisit ääntä aikaiseksi ilmavirtauksen avulla?</a:t>
          </a:r>
          <a:endParaRPr lang="en-US" sz="2200" kern="1200" dirty="0">
            <a:latin typeface="Montserrat" panose="00000500000000000000" pitchFamily="2" charset="0"/>
          </a:endParaRPr>
        </a:p>
      </dsp:txBody>
      <dsp:txXfrm>
        <a:off x="1057183" y="3434221"/>
        <a:ext cx="5038817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Ääni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Ääni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96001" cy="4351338"/>
          </a:xfrm>
        </p:spPr>
        <p:txBody>
          <a:bodyPr/>
          <a:lstStyle/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Kuinka saisit viestisi perille, jos et voisi käyttää ääntä?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Ole hetken aikaa aivan hiljaa, paina mieleesi, mitä ääniä kuulet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Mene koulun käytävälle, kun muut oppitunnit ovat alkaneet. Kuuntele, mitä ääniä talo tuottaa, mistä ne voisivat johtua?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ネズミとトランペットのイラスト（音楽隊）">
            <a:extLst>
              <a:ext uri="{FF2B5EF4-FFF2-40B4-BE49-F238E27FC236}">
                <a16:creationId xmlns:a16="http://schemas.microsoft.com/office/drawing/2014/main" id="{65138260-C53C-E73B-9078-7D516262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1524000"/>
            <a:ext cx="3486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53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Pohdittavaa</a:t>
            </a:r>
            <a:endParaRPr lang="fi-FI" dirty="0">
              <a:latin typeface="Fredoka One" panose="02000000000000000000" pitchFamily="2" charset="0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EFB25978-A661-3390-E210-B77BBDBF5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96332"/>
              </p:ext>
            </p:extLst>
          </p:nvPr>
        </p:nvGraphicFramePr>
        <p:xfrm>
          <a:off x="838200" y="1825625"/>
          <a:ext cx="609600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45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Kuuntele!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96001" cy="4351338"/>
          </a:xfrm>
        </p:spPr>
        <p:txBody>
          <a:bodyPr/>
          <a:lstStyle/>
          <a:p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2050" name="Picture 2" descr="横から見たヘッドフォンを付けた人のイラスト（女性）">
            <a:extLst>
              <a:ext uri="{FF2B5EF4-FFF2-40B4-BE49-F238E27FC236}">
                <a16:creationId xmlns:a16="http://schemas.microsoft.com/office/drawing/2014/main" id="{61F732BE-1074-AFCA-DC1F-627396358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90688"/>
            <a:ext cx="3810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9369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270" y="2271252"/>
            <a:ext cx="4913529" cy="390571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Kuuntelutehtävät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Äänirauta ja vedenpinta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Äänenkorkeus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Kuminauhat ja äänenkorkeus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Nauhoita omaa puhettasi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7" y="2032355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7" y="2961994"/>
            <a:ext cx="471170" cy="619760"/>
          </a:xfrm>
          <a:prstGeom prst="rect">
            <a:avLst/>
          </a:prstGeom>
        </p:spPr>
      </p:pic>
      <p:pic>
        <p:nvPicPr>
          <p:cNvPr id="12" name="Kuva 7">
            <a:extLst>
              <a:ext uri="{FF2B5EF4-FFF2-40B4-BE49-F238E27FC236}">
                <a16:creationId xmlns:a16="http://schemas.microsoft.com/office/drawing/2014/main" id="{387873A3-0CD7-7E42-C6EC-3E9407A4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20" y="3756125"/>
            <a:ext cx="471170" cy="619760"/>
          </a:xfrm>
          <a:prstGeom prst="rect">
            <a:avLst/>
          </a:prstGeom>
        </p:spPr>
      </p:pic>
      <p:pic>
        <p:nvPicPr>
          <p:cNvPr id="13" name="Kuva 15">
            <a:extLst>
              <a:ext uri="{FF2B5EF4-FFF2-40B4-BE49-F238E27FC236}">
                <a16:creationId xmlns:a16="http://schemas.microsoft.com/office/drawing/2014/main" id="{F8F52795-45B9-CB83-A339-BA12F8DF7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065" y="5479895"/>
            <a:ext cx="590270" cy="469265"/>
          </a:xfrm>
          <a:prstGeom prst="rect">
            <a:avLst/>
          </a:prstGeom>
        </p:spPr>
      </p:pic>
      <p:pic>
        <p:nvPicPr>
          <p:cNvPr id="14" name="Kuva 7">
            <a:extLst>
              <a:ext uri="{FF2B5EF4-FFF2-40B4-BE49-F238E27FC236}">
                <a16:creationId xmlns:a16="http://schemas.microsoft.com/office/drawing/2014/main" id="{2C2175BF-95DB-5B3E-164E-7ED79F2A25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7" y="4530990"/>
            <a:ext cx="471170" cy="619760"/>
          </a:xfrm>
          <a:prstGeom prst="rect">
            <a:avLst/>
          </a:prstGeom>
        </p:spPr>
      </p:pic>
      <p:pic>
        <p:nvPicPr>
          <p:cNvPr id="3074" name="Picture 2" descr="オルゴールのイラスト">
            <a:extLst>
              <a:ext uri="{FF2B5EF4-FFF2-40B4-BE49-F238E27FC236}">
                <a16:creationId xmlns:a16="http://schemas.microsoft.com/office/drawing/2014/main" id="{29654ACC-4992-ABB7-41F5-2D8B6983C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755" y="2032355"/>
            <a:ext cx="36099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Ääni</vt:lpstr>
      <vt:lpstr>Ääni</vt:lpstr>
      <vt:lpstr>Pohdittavaa</vt:lpstr>
      <vt:lpstr>Kuuntele!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13</cp:revision>
  <dcterms:created xsi:type="dcterms:W3CDTF">2022-02-10T07:01:07Z</dcterms:created>
  <dcterms:modified xsi:type="dcterms:W3CDTF">2022-06-13T11:16:55Z</dcterms:modified>
</cp:coreProperties>
</file>