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89AA"/>
    <a:srgbClr val="93C7D9"/>
    <a:srgbClr val="4CA2C0"/>
    <a:srgbClr val="37A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228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F772D-1FAE-4982-B270-D4170F94332D}" type="doc">
      <dgm:prSet loTypeId="urn:microsoft.com/office/officeart/2008/layout/AlternatingHexagons" loCatId="list" qsTypeId="urn:microsoft.com/office/officeart/2005/8/quickstyle/simple2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02A1400E-3319-45CF-AF55-93D4360FB31F}">
      <dgm:prSet custT="1"/>
      <dgm:spPr/>
      <dgm:t>
        <a:bodyPr/>
        <a:lstStyle/>
        <a:p>
          <a:r>
            <a:rPr lang="fi-FI" sz="1400" dirty="0">
              <a:latin typeface="Montserrat" panose="00000500000000000000" pitchFamily="2" charset="0"/>
            </a:rPr>
            <a:t>1.</a:t>
          </a:r>
          <a:r>
            <a:rPr lang="fi-FI" sz="1400" dirty="0"/>
            <a:t> Mitä </a:t>
          </a:r>
          <a:r>
            <a:rPr lang="fi-FI" sz="1400" dirty="0" err="1"/>
            <a:t>paperituot-teita</a:t>
          </a:r>
          <a:r>
            <a:rPr lang="fi-FI" sz="1400" dirty="0"/>
            <a:t> olet käsitellyt tänään?</a:t>
          </a:r>
          <a:endParaRPr lang="en-US" sz="1400" dirty="0">
            <a:latin typeface="Montserrat" panose="00000500000000000000" pitchFamily="2" charset="0"/>
          </a:endParaRPr>
        </a:p>
      </dgm:t>
    </dgm:pt>
    <dgm:pt modelId="{1E5E4C04-38A2-4E1C-80D2-B0B985ACFC13}" type="parTrans" cxnId="{78D557C7-33E2-4FEF-94D1-989ACCA684E4}">
      <dgm:prSet/>
      <dgm:spPr/>
      <dgm:t>
        <a:bodyPr/>
        <a:lstStyle/>
        <a:p>
          <a:endParaRPr lang="en-US"/>
        </a:p>
      </dgm:t>
    </dgm:pt>
    <dgm:pt modelId="{599C73BE-9CD7-4AB3-9777-F2826121AA59}" type="sibTrans" cxnId="{78D557C7-33E2-4FEF-94D1-989ACCA684E4}">
      <dgm:prSet custT="1"/>
      <dgm:spPr/>
      <dgm:t>
        <a:bodyPr/>
        <a:lstStyle/>
        <a:p>
          <a:endParaRPr lang="en-US" sz="1400"/>
        </a:p>
      </dgm:t>
    </dgm:pt>
    <dgm:pt modelId="{7E79C61C-D898-466A-AAA6-91BA877AF1B8}">
      <dgm:prSet custT="1"/>
      <dgm:spPr/>
      <dgm:t>
        <a:bodyPr/>
        <a:lstStyle/>
        <a:p>
          <a:r>
            <a:rPr lang="fi-FI" sz="1400" dirty="0">
              <a:latin typeface="Montserrat" panose="00000500000000000000" pitchFamily="2" charset="0"/>
            </a:rPr>
            <a:t>2. </a:t>
          </a:r>
          <a:r>
            <a:rPr lang="fi-FI" sz="1400" dirty="0"/>
            <a:t>Millaisilta ne ovat tuntuneet?</a:t>
          </a:r>
          <a:endParaRPr lang="fi-FI" sz="1400" dirty="0">
            <a:latin typeface="Montserrat" panose="00000500000000000000" pitchFamily="2" charset="0"/>
          </a:endParaRPr>
        </a:p>
      </dgm:t>
    </dgm:pt>
    <dgm:pt modelId="{67D9E3F7-7936-4F96-AB27-08EEF4090B7C}" type="parTrans" cxnId="{E2821442-2877-4135-9CD0-4A6F5698036C}">
      <dgm:prSet/>
      <dgm:spPr/>
      <dgm:t>
        <a:bodyPr/>
        <a:lstStyle/>
        <a:p>
          <a:endParaRPr lang="fi-FI"/>
        </a:p>
      </dgm:t>
    </dgm:pt>
    <dgm:pt modelId="{18A859B4-B58B-4F39-8D5C-3E3138EB000D}" type="sibTrans" cxnId="{E2821442-2877-4135-9CD0-4A6F5698036C}">
      <dgm:prSet custT="1"/>
      <dgm:spPr/>
      <dgm:t>
        <a:bodyPr/>
        <a:lstStyle/>
        <a:p>
          <a:endParaRPr lang="fi-FI" sz="1400"/>
        </a:p>
      </dgm:t>
    </dgm:pt>
    <dgm:pt modelId="{E49723A2-83FB-48F5-A30F-A1CEDED738B7}">
      <dgm:prSet custT="1"/>
      <dgm:spPr/>
      <dgm:t>
        <a:bodyPr/>
        <a:lstStyle/>
        <a:p>
          <a:r>
            <a:rPr lang="fi-FI" sz="1400" dirty="0">
              <a:latin typeface="Montserrat" panose="00000500000000000000" pitchFamily="2" charset="0"/>
            </a:rPr>
            <a:t>3. </a:t>
          </a:r>
          <a:r>
            <a:rPr lang="fi-FI" sz="1400" dirty="0"/>
            <a:t>Missä </a:t>
          </a:r>
          <a:r>
            <a:rPr lang="fi-FI" sz="1400" dirty="0" err="1"/>
            <a:t>käyttä-missäsi</a:t>
          </a:r>
          <a:r>
            <a:rPr lang="fi-FI" sz="1400" dirty="0"/>
            <a:t> tuotteissa on muovia?</a:t>
          </a:r>
          <a:endParaRPr lang="fi-FI" sz="1400" dirty="0">
            <a:latin typeface="Montserrat" panose="00000500000000000000" pitchFamily="2" charset="0"/>
          </a:endParaRPr>
        </a:p>
      </dgm:t>
    </dgm:pt>
    <dgm:pt modelId="{D54AFB67-33EC-4C35-999A-CB462CFFA34D}" type="parTrans" cxnId="{BB389843-6FAD-46B0-93D0-0A91A904EA72}">
      <dgm:prSet/>
      <dgm:spPr/>
      <dgm:t>
        <a:bodyPr/>
        <a:lstStyle/>
        <a:p>
          <a:endParaRPr lang="fi-FI"/>
        </a:p>
      </dgm:t>
    </dgm:pt>
    <dgm:pt modelId="{BC32CADD-C4D2-433E-91D5-2F9A576B81AD}" type="sibTrans" cxnId="{BB389843-6FAD-46B0-93D0-0A91A904EA72}">
      <dgm:prSet custT="1"/>
      <dgm:spPr/>
      <dgm:t>
        <a:bodyPr/>
        <a:lstStyle/>
        <a:p>
          <a:endParaRPr lang="fi-FI" sz="1400"/>
        </a:p>
      </dgm:t>
    </dgm:pt>
    <dgm:pt modelId="{6B9CAA0F-2FD0-4073-9515-B079D3EC3419}" type="pres">
      <dgm:prSet presAssocID="{C5EF772D-1FAE-4982-B270-D4170F94332D}" presName="Name0" presStyleCnt="0">
        <dgm:presLayoutVars>
          <dgm:chMax/>
          <dgm:chPref/>
          <dgm:dir/>
          <dgm:animLvl val="lvl"/>
        </dgm:presLayoutVars>
      </dgm:prSet>
      <dgm:spPr/>
    </dgm:pt>
    <dgm:pt modelId="{AF8C11B2-8C69-4E02-93EA-9270008418A7}" type="pres">
      <dgm:prSet presAssocID="{02A1400E-3319-45CF-AF55-93D4360FB31F}" presName="composite" presStyleCnt="0"/>
      <dgm:spPr/>
    </dgm:pt>
    <dgm:pt modelId="{596F653F-4527-4150-BD60-483BD199D3C5}" type="pres">
      <dgm:prSet presAssocID="{02A1400E-3319-45CF-AF55-93D4360FB31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1C4A2756-C350-4D75-98FE-61E7AACFB7A3}" type="pres">
      <dgm:prSet presAssocID="{02A1400E-3319-45CF-AF55-93D4360FB31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95CCC1D-F815-4810-BAEB-5212AAC10424}" type="pres">
      <dgm:prSet presAssocID="{02A1400E-3319-45CF-AF55-93D4360FB31F}" presName="BalanceSpacing" presStyleCnt="0"/>
      <dgm:spPr/>
    </dgm:pt>
    <dgm:pt modelId="{FF7DED06-EB38-4100-BD94-0F35235CCDB2}" type="pres">
      <dgm:prSet presAssocID="{02A1400E-3319-45CF-AF55-93D4360FB31F}" presName="BalanceSpacing1" presStyleCnt="0"/>
      <dgm:spPr/>
    </dgm:pt>
    <dgm:pt modelId="{72C0183B-6B05-4039-AF79-3547EAF98538}" type="pres">
      <dgm:prSet presAssocID="{599C73BE-9CD7-4AB3-9777-F2826121AA59}" presName="Accent1Text" presStyleLbl="node1" presStyleIdx="1" presStyleCnt="6"/>
      <dgm:spPr/>
    </dgm:pt>
    <dgm:pt modelId="{B878C6C5-7F49-48E6-B229-65FE1841CF76}" type="pres">
      <dgm:prSet presAssocID="{599C73BE-9CD7-4AB3-9777-F2826121AA59}" presName="spaceBetweenRectangles" presStyleCnt="0"/>
      <dgm:spPr/>
    </dgm:pt>
    <dgm:pt modelId="{78FF807B-FB2F-4FAB-9300-359DDDB2ED13}" type="pres">
      <dgm:prSet presAssocID="{7E79C61C-D898-466A-AAA6-91BA877AF1B8}" presName="composite" presStyleCnt="0"/>
      <dgm:spPr/>
    </dgm:pt>
    <dgm:pt modelId="{17291A4F-DD3A-4F34-AB45-991C9A8CADEC}" type="pres">
      <dgm:prSet presAssocID="{7E79C61C-D898-466A-AAA6-91BA877AF1B8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66419C36-88AC-4011-9853-BECE1904BAFE}" type="pres">
      <dgm:prSet presAssocID="{7E79C61C-D898-466A-AAA6-91BA877AF1B8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32963C79-2F53-4EA7-9D9C-DE74DDFA4C90}" type="pres">
      <dgm:prSet presAssocID="{7E79C61C-D898-466A-AAA6-91BA877AF1B8}" presName="BalanceSpacing" presStyleCnt="0"/>
      <dgm:spPr/>
    </dgm:pt>
    <dgm:pt modelId="{552E1BCF-037E-493D-A6AA-452631622F20}" type="pres">
      <dgm:prSet presAssocID="{7E79C61C-D898-466A-AAA6-91BA877AF1B8}" presName="BalanceSpacing1" presStyleCnt="0"/>
      <dgm:spPr/>
    </dgm:pt>
    <dgm:pt modelId="{5C070EA1-AF53-4A7B-B730-69B12E7FCA80}" type="pres">
      <dgm:prSet presAssocID="{18A859B4-B58B-4F39-8D5C-3E3138EB000D}" presName="Accent1Text" presStyleLbl="node1" presStyleIdx="3" presStyleCnt="6"/>
      <dgm:spPr/>
    </dgm:pt>
    <dgm:pt modelId="{9831ADDF-FFA0-4315-B3D4-1D7E641865FA}" type="pres">
      <dgm:prSet presAssocID="{18A859B4-B58B-4F39-8D5C-3E3138EB000D}" presName="spaceBetweenRectangles" presStyleCnt="0"/>
      <dgm:spPr/>
    </dgm:pt>
    <dgm:pt modelId="{B3B7616D-32F1-496C-9850-D79024A58924}" type="pres">
      <dgm:prSet presAssocID="{E49723A2-83FB-48F5-A30F-A1CEDED738B7}" presName="composite" presStyleCnt="0"/>
      <dgm:spPr/>
    </dgm:pt>
    <dgm:pt modelId="{11E789E7-73B3-40D0-BCBF-A08DB3AC13E3}" type="pres">
      <dgm:prSet presAssocID="{E49723A2-83FB-48F5-A30F-A1CEDED738B7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609BA8BB-C215-4C92-9001-646359F00D84}" type="pres">
      <dgm:prSet presAssocID="{E49723A2-83FB-48F5-A30F-A1CEDED738B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D16C1104-17AF-4732-B338-5366F836DAA0}" type="pres">
      <dgm:prSet presAssocID="{E49723A2-83FB-48F5-A30F-A1CEDED738B7}" presName="BalanceSpacing" presStyleCnt="0"/>
      <dgm:spPr/>
    </dgm:pt>
    <dgm:pt modelId="{2D5CC18C-2040-43D4-A81C-FBA1075EC14C}" type="pres">
      <dgm:prSet presAssocID="{E49723A2-83FB-48F5-A30F-A1CEDED738B7}" presName="BalanceSpacing1" presStyleCnt="0"/>
      <dgm:spPr/>
    </dgm:pt>
    <dgm:pt modelId="{BB136581-8678-42A4-89C9-5C16EA1375D7}" type="pres">
      <dgm:prSet presAssocID="{BC32CADD-C4D2-433E-91D5-2F9A576B81AD}" presName="Accent1Text" presStyleLbl="node1" presStyleIdx="5" presStyleCnt="6"/>
      <dgm:spPr/>
    </dgm:pt>
  </dgm:ptLst>
  <dgm:cxnLst>
    <dgm:cxn modelId="{B763F700-16AA-4192-A1E5-58AFFE02885B}" type="presOf" srcId="{18A859B4-B58B-4F39-8D5C-3E3138EB000D}" destId="{5C070EA1-AF53-4A7B-B730-69B12E7FCA80}" srcOrd="0" destOrd="0" presId="urn:microsoft.com/office/officeart/2008/layout/AlternatingHexagons"/>
    <dgm:cxn modelId="{1155CE22-A26A-4FA3-8B53-748DFE41102C}" type="presOf" srcId="{E49723A2-83FB-48F5-A30F-A1CEDED738B7}" destId="{11E789E7-73B3-40D0-BCBF-A08DB3AC13E3}" srcOrd="0" destOrd="0" presId="urn:microsoft.com/office/officeart/2008/layout/AlternatingHexagons"/>
    <dgm:cxn modelId="{E2821442-2877-4135-9CD0-4A6F5698036C}" srcId="{C5EF772D-1FAE-4982-B270-D4170F94332D}" destId="{7E79C61C-D898-466A-AAA6-91BA877AF1B8}" srcOrd="1" destOrd="0" parTransId="{67D9E3F7-7936-4F96-AB27-08EEF4090B7C}" sibTransId="{18A859B4-B58B-4F39-8D5C-3E3138EB000D}"/>
    <dgm:cxn modelId="{BB389843-6FAD-46B0-93D0-0A91A904EA72}" srcId="{C5EF772D-1FAE-4982-B270-D4170F94332D}" destId="{E49723A2-83FB-48F5-A30F-A1CEDED738B7}" srcOrd="2" destOrd="0" parTransId="{D54AFB67-33EC-4C35-999A-CB462CFFA34D}" sibTransId="{BC32CADD-C4D2-433E-91D5-2F9A576B81AD}"/>
    <dgm:cxn modelId="{DC1BEA57-C4BF-49AC-8049-BA16E37128A4}" type="presOf" srcId="{7E79C61C-D898-466A-AAA6-91BA877AF1B8}" destId="{17291A4F-DD3A-4F34-AB45-991C9A8CADEC}" srcOrd="0" destOrd="0" presId="urn:microsoft.com/office/officeart/2008/layout/AlternatingHexagons"/>
    <dgm:cxn modelId="{9872E27D-96D4-42AD-850D-B2107947D883}" type="presOf" srcId="{C5EF772D-1FAE-4982-B270-D4170F94332D}" destId="{6B9CAA0F-2FD0-4073-9515-B079D3EC3419}" srcOrd="0" destOrd="0" presId="urn:microsoft.com/office/officeart/2008/layout/AlternatingHexagons"/>
    <dgm:cxn modelId="{10D9E498-7FE4-4BC1-BFF5-EC5457E77E51}" type="presOf" srcId="{02A1400E-3319-45CF-AF55-93D4360FB31F}" destId="{596F653F-4527-4150-BD60-483BD199D3C5}" srcOrd="0" destOrd="0" presId="urn:microsoft.com/office/officeart/2008/layout/AlternatingHexagons"/>
    <dgm:cxn modelId="{78D557C7-33E2-4FEF-94D1-989ACCA684E4}" srcId="{C5EF772D-1FAE-4982-B270-D4170F94332D}" destId="{02A1400E-3319-45CF-AF55-93D4360FB31F}" srcOrd="0" destOrd="0" parTransId="{1E5E4C04-38A2-4E1C-80D2-B0B985ACFC13}" sibTransId="{599C73BE-9CD7-4AB3-9777-F2826121AA59}"/>
    <dgm:cxn modelId="{66FBEDE6-57D8-45A5-AC20-F73DF291E2E8}" type="presOf" srcId="{BC32CADD-C4D2-433E-91D5-2F9A576B81AD}" destId="{BB136581-8678-42A4-89C9-5C16EA1375D7}" srcOrd="0" destOrd="0" presId="urn:microsoft.com/office/officeart/2008/layout/AlternatingHexagons"/>
    <dgm:cxn modelId="{A219ECF9-40B7-4190-8DDB-1FCF855BFFB4}" type="presOf" srcId="{599C73BE-9CD7-4AB3-9777-F2826121AA59}" destId="{72C0183B-6B05-4039-AF79-3547EAF98538}" srcOrd="0" destOrd="0" presId="urn:microsoft.com/office/officeart/2008/layout/AlternatingHexagons"/>
    <dgm:cxn modelId="{59219ECF-A59C-4E49-80CA-162BE849EA75}" type="presParOf" srcId="{6B9CAA0F-2FD0-4073-9515-B079D3EC3419}" destId="{AF8C11B2-8C69-4E02-93EA-9270008418A7}" srcOrd="0" destOrd="0" presId="urn:microsoft.com/office/officeart/2008/layout/AlternatingHexagons"/>
    <dgm:cxn modelId="{1993DCE6-DA4B-4295-9D4F-EF039A79352C}" type="presParOf" srcId="{AF8C11B2-8C69-4E02-93EA-9270008418A7}" destId="{596F653F-4527-4150-BD60-483BD199D3C5}" srcOrd="0" destOrd="0" presId="urn:microsoft.com/office/officeart/2008/layout/AlternatingHexagons"/>
    <dgm:cxn modelId="{6FF174E2-1610-4AE3-A48E-69B31B470B04}" type="presParOf" srcId="{AF8C11B2-8C69-4E02-93EA-9270008418A7}" destId="{1C4A2756-C350-4D75-98FE-61E7AACFB7A3}" srcOrd="1" destOrd="0" presId="urn:microsoft.com/office/officeart/2008/layout/AlternatingHexagons"/>
    <dgm:cxn modelId="{67019813-E1E8-43B0-947A-6763BA82C9A0}" type="presParOf" srcId="{AF8C11B2-8C69-4E02-93EA-9270008418A7}" destId="{995CCC1D-F815-4810-BAEB-5212AAC10424}" srcOrd="2" destOrd="0" presId="urn:microsoft.com/office/officeart/2008/layout/AlternatingHexagons"/>
    <dgm:cxn modelId="{06B9B6A5-0E61-47DD-9E28-907531FFD840}" type="presParOf" srcId="{AF8C11B2-8C69-4E02-93EA-9270008418A7}" destId="{FF7DED06-EB38-4100-BD94-0F35235CCDB2}" srcOrd="3" destOrd="0" presId="urn:microsoft.com/office/officeart/2008/layout/AlternatingHexagons"/>
    <dgm:cxn modelId="{BE5DD9D7-B77D-43D2-BB62-6362CD4E8DFD}" type="presParOf" srcId="{AF8C11B2-8C69-4E02-93EA-9270008418A7}" destId="{72C0183B-6B05-4039-AF79-3547EAF98538}" srcOrd="4" destOrd="0" presId="urn:microsoft.com/office/officeart/2008/layout/AlternatingHexagons"/>
    <dgm:cxn modelId="{6209F143-7D33-49C8-8C08-C48E2458A5BF}" type="presParOf" srcId="{6B9CAA0F-2FD0-4073-9515-B079D3EC3419}" destId="{B878C6C5-7F49-48E6-B229-65FE1841CF76}" srcOrd="1" destOrd="0" presId="urn:microsoft.com/office/officeart/2008/layout/AlternatingHexagons"/>
    <dgm:cxn modelId="{23777EA6-3533-4939-BC08-85E03DDBC1CE}" type="presParOf" srcId="{6B9CAA0F-2FD0-4073-9515-B079D3EC3419}" destId="{78FF807B-FB2F-4FAB-9300-359DDDB2ED13}" srcOrd="2" destOrd="0" presId="urn:microsoft.com/office/officeart/2008/layout/AlternatingHexagons"/>
    <dgm:cxn modelId="{AE686946-BF02-4D25-A35D-8D6B6702DAAC}" type="presParOf" srcId="{78FF807B-FB2F-4FAB-9300-359DDDB2ED13}" destId="{17291A4F-DD3A-4F34-AB45-991C9A8CADEC}" srcOrd="0" destOrd="0" presId="urn:microsoft.com/office/officeart/2008/layout/AlternatingHexagons"/>
    <dgm:cxn modelId="{04455786-FF06-4066-ABA6-D38B331823AF}" type="presParOf" srcId="{78FF807B-FB2F-4FAB-9300-359DDDB2ED13}" destId="{66419C36-88AC-4011-9853-BECE1904BAFE}" srcOrd="1" destOrd="0" presId="urn:microsoft.com/office/officeart/2008/layout/AlternatingHexagons"/>
    <dgm:cxn modelId="{095D4202-B46E-4751-86EE-AF84E581F77E}" type="presParOf" srcId="{78FF807B-FB2F-4FAB-9300-359DDDB2ED13}" destId="{32963C79-2F53-4EA7-9D9C-DE74DDFA4C90}" srcOrd="2" destOrd="0" presId="urn:microsoft.com/office/officeart/2008/layout/AlternatingHexagons"/>
    <dgm:cxn modelId="{F5A4C45E-7104-4240-BCEA-812476E1CE91}" type="presParOf" srcId="{78FF807B-FB2F-4FAB-9300-359DDDB2ED13}" destId="{552E1BCF-037E-493D-A6AA-452631622F20}" srcOrd="3" destOrd="0" presId="urn:microsoft.com/office/officeart/2008/layout/AlternatingHexagons"/>
    <dgm:cxn modelId="{F2A72F61-7266-456E-B09D-2027BBCCC49C}" type="presParOf" srcId="{78FF807B-FB2F-4FAB-9300-359DDDB2ED13}" destId="{5C070EA1-AF53-4A7B-B730-69B12E7FCA80}" srcOrd="4" destOrd="0" presId="urn:microsoft.com/office/officeart/2008/layout/AlternatingHexagons"/>
    <dgm:cxn modelId="{A9350DE3-1687-44B7-AF6A-2D22387D40A0}" type="presParOf" srcId="{6B9CAA0F-2FD0-4073-9515-B079D3EC3419}" destId="{9831ADDF-FFA0-4315-B3D4-1D7E641865FA}" srcOrd="3" destOrd="0" presId="urn:microsoft.com/office/officeart/2008/layout/AlternatingHexagons"/>
    <dgm:cxn modelId="{58283474-BB54-4435-B5FA-EA06A65B7632}" type="presParOf" srcId="{6B9CAA0F-2FD0-4073-9515-B079D3EC3419}" destId="{B3B7616D-32F1-496C-9850-D79024A58924}" srcOrd="4" destOrd="0" presId="urn:microsoft.com/office/officeart/2008/layout/AlternatingHexagons"/>
    <dgm:cxn modelId="{197337D7-5AF8-4EC0-85A8-9C3AD593A669}" type="presParOf" srcId="{B3B7616D-32F1-496C-9850-D79024A58924}" destId="{11E789E7-73B3-40D0-BCBF-A08DB3AC13E3}" srcOrd="0" destOrd="0" presId="urn:microsoft.com/office/officeart/2008/layout/AlternatingHexagons"/>
    <dgm:cxn modelId="{A1434777-9218-4FF3-B3E5-648FB0EDE66E}" type="presParOf" srcId="{B3B7616D-32F1-496C-9850-D79024A58924}" destId="{609BA8BB-C215-4C92-9001-646359F00D84}" srcOrd="1" destOrd="0" presId="urn:microsoft.com/office/officeart/2008/layout/AlternatingHexagons"/>
    <dgm:cxn modelId="{0ED0E0A2-B0C4-4A94-BC3A-D942BDE3248A}" type="presParOf" srcId="{B3B7616D-32F1-496C-9850-D79024A58924}" destId="{D16C1104-17AF-4732-B338-5366F836DAA0}" srcOrd="2" destOrd="0" presId="urn:microsoft.com/office/officeart/2008/layout/AlternatingHexagons"/>
    <dgm:cxn modelId="{0AB760B4-3FD2-44C6-95B6-E1881904196A}" type="presParOf" srcId="{B3B7616D-32F1-496C-9850-D79024A58924}" destId="{2D5CC18C-2040-43D4-A81C-FBA1075EC14C}" srcOrd="3" destOrd="0" presId="urn:microsoft.com/office/officeart/2008/layout/AlternatingHexagons"/>
    <dgm:cxn modelId="{815B9670-E4AE-4898-95BE-391678ED2D06}" type="presParOf" srcId="{B3B7616D-32F1-496C-9850-D79024A58924}" destId="{BB136581-8678-42A4-89C9-5C16EA1375D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F653F-4527-4150-BD60-483BD199D3C5}">
      <dsp:nvSpPr>
        <dsp:cNvPr id="0" name=""/>
        <dsp:cNvSpPr/>
      </dsp:nvSpPr>
      <dsp:spPr>
        <a:xfrm rot="5400000">
          <a:off x="2396792" y="583494"/>
          <a:ext cx="1572327" cy="1367924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>
              <a:latin typeface="Montserrat" panose="00000500000000000000" pitchFamily="2" charset="0"/>
            </a:rPr>
            <a:t>1.</a:t>
          </a:r>
          <a:r>
            <a:rPr lang="fi-FI" sz="1400" kern="1200" dirty="0"/>
            <a:t> Mitä </a:t>
          </a:r>
          <a:r>
            <a:rPr lang="fi-FI" sz="1400" kern="1200" dirty="0" err="1"/>
            <a:t>paperituot-teita</a:t>
          </a:r>
          <a:r>
            <a:rPr lang="fi-FI" sz="1400" kern="1200" dirty="0"/>
            <a:t> olet käsitellyt tänään?</a:t>
          </a:r>
          <a:endParaRPr lang="en-US" sz="1400" kern="1200" dirty="0">
            <a:latin typeface="Montserrat" panose="00000500000000000000" pitchFamily="2" charset="0"/>
          </a:endParaRPr>
        </a:p>
      </dsp:txBody>
      <dsp:txXfrm rot="-5400000">
        <a:off x="2712161" y="726314"/>
        <a:ext cx="941588" cy="1082285"/>
      </dsp:txXfrm>
    </dsp:sp>
    <dsp:sp modelId="{1C4A2756-C350-4D75-98FE-61E7AACFB7A3}">
      <dsp:nvSpPr>
        <dsp:cNvPr id="0" name=""/>
        <dsp:cNvSpPr/>
      </dsp:nvSpPr>
      <dsp:spPr>
        <a:xfrm>
          <a:off x="3908427" y="795759"/>
          <a:ext cx="1754717" cy="943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C0183B-6B05-4039-AF79-3547EAF98538}">
      <dsp:nvSpPr>
        <dsp:cNvPr id="0" name=""/>
        <dsp:cNvSpPr/>
      </dsp:nvSpPr>
      <dsp:spPr>
        <a:xfrm rot="5400000">
          <a:off x="919433" y="583494"/>
          <a:ext cx="1572327" cy="1367924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1234802" y="726314"/>
        <a:ext cx="941588" cy="1082285"/>
      </dsp:txXfrm>
    </dsp:sp>
    <dsp:sp modelId="{17291A4F-DD3A-4F34-AB45-991C9A8CADEC}">
      <dsp:nvSpPr>
        <dsp:cNvPr id="0" name=""/>
        <dsp:cNvSpPr/>
      </dsp:nvSpPr>
      <dsp:spPr>
        <a:xfrm rot="5400000">
          <a:off x="1655282" y="1918086"/>
          <a:ext cx="1572327" cy="1367924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>
              <a:latin typeface="Montserrat" panose="00000500000000000000" pitchFamily="2" charset="0"/>
            </a:rPr>
            <a:t>2. </a:t>
          </a:r>
          <a:r>
            <a:rPr lang="fi-FI" sz="1400" kern="1200" dirty="0"/>
            <a:t>Millaisilta ne ovat tuntuneet?</a:t>
          </a:r>
          <a:endParaRPr lang="fi-FI" sz="1400" kern="1200" dirty="0">
            <a:latin typeface="Montserrat" panose="00000500000000000000" pitchFamily="2" charset="0"/>
          </a:endParaRPr>
        </a:p>
      </dsp:txBody>
      <dsp:txXfrm rot="-5400000">
        <a:off x="1970651" y="2060906"/>
        <a:ext cx="941588" cy="1082285"/>
      </dsp:txXfrm>
    </dsp:sp>
    <dsp:sp modelId="{66419C36-88AC-4011-9853-BECE1904BAFE}">
      <dsp:nvSpPr>
        <dsp:cNvPr id="0" name=""/>
        <dsp:cNvSpPr/>
      </dsp:nvSpPr>
      <dsp:spPr>
        <a:xfrm>
          <a:off x="2766" y="2130350"/>
          <a:ext cx="1698113" cy="943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070EA1-AF53-4A7B-B730-69B12E7FCA80}">
      <dsp:nvSpPr>
        <dsp:cNvPr id="0" name=""/>
        <dsp:cNvSpPr/>
      </dsp:nvSpPr>
      <dsp:spPr>
        <a:xfrm rot="5400000">
          <a:off x="3132641" y="1918086"/>
          <a:ext cx="1572327" cy="1367924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400" kern="1200"/>
        </a:p>
      </dsp:txBody>
      <dsp:txXfrm rot="-5400000">
        <a:off x="3448010" y="2060906"/>
        <a:ext cx="941588" cy="1082285"/>
      </dsp:txXfrm>
    </dsp:sp>
    <dsp:sp modelId="{11E789E7-73B3-40D0-BCBF-A08DB3AC13E3}">
      <dsp:nvSpPr>
        <dsp:cNvPr id="0" name=""/>
        <dsp:cNvSpPr/>
      </dsp:nvSpPr>
      <dsp:spPr>
        <a:xfrm rot="5400000">
          <a:off x="2396792" y="3252678"/>
          <a:ext cx="1572327" cy="1367924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>
              <a:latin typeface="Montserrat" panose="00000500000000000000" pitchFamily="2" charset="0"/>
            </a:rPr>
            <a:t>3. </a:t>
          </a:r>
          <a:r>
            <a:rPr lang="fi-FI" sz="1400" kern="1200" dirty="0"/>
            <a:t>Missä </a:t>
          </a:r>
          <a:r>
            <a:rPr lang="fi-FI" sz="1400" kern="1200" dirty="0" err="1"/>
            <a:t>käyttä-missäsi</a:t>
          </a:r>
          <a:r>
            <a:rPr lang="fi-FI" sz="1400" kern="1200" dirty="0"/>
            <a:t> tuotteissa on muovia?</a:t>
          </a:r>
          <a:endParaRPr lang="fi-FI" sz="1400" kern="1200" dirty="0">
            <a:latin typeface="Montserrat" panose="00000500000000000000" pitchFamily="2" charset="0"/>
          </a:endParaRPr>
        </a:p>
      </dsp:txBody>
      <dsp:txXfrm rot="-5400000">
        <a:off x="2712161" y="3395498"/>
        <a:ext cx="941588" cy="1082285"/>
      </dsp:txXfrm>
    </dsp:sp>
    <dsp:sp modelId="{609BA8BB-C215-4C92-9001-646359F00D84}">
      <dsp:nvSpPr>
        <dsp:cNvPr id="0" name=""/>
        <dsp:cNvSpPr/>
      </dsp:nvSpPr>
      <dsp:spPr>
        <a:xfrm>
          <a:off x="3908427" y="3464942"/>
          <a:ext cx="1754717" cy="943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36581-8678-42A4-89C9-5C16EA1375D7}">
      <dsp:nvSpPr>
        <dsp:cNvPr id="0" name=""/>
        <dsp:cNvSpPr/>
      </dsp:nvSpPr>
      <dsp:spPr>
        <a:xfrm rot="5400000">
          <a:off x="919433" y="3252678"/>
          <a:ext cx="1572327" cy="1367924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400" kern="1200"/>
        </a:p>
      </dsp:txBody>
      <dsp:txXfrm rot="-5400000">
        <a:off x="1234802" y="3395498"/>
        <a:ext cx="941588" cy="1082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6CB3F9-1F9A-4DFE-8FE9-5FCC2B1B5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E745BB6-1E25-41A8-82C6-E3BF69BC6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0F4C30-DB88-439C-8DCA-F995886D6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A9989F-9998-4E49-B122-95C19D7A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62350-B92E-4B5A-A5CD-1888F89C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19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6BF9A3-4B41-4F19-81B5-CEC5E64F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EDC4BA-04BF-4525-87B1-CB242569C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8F9C33-A2A2-4321-A75E-8C667B65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7F1940-F621-434F-B0C1-DED6E948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92CE12-07E9-4232-935C-AE4E5928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93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8958438-C5D5-4908-A42E-3D4176A8D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4E750E8-695F-4A42-B3FD-2D80B072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EDBEDD-86E1-4C50-8A80-C23A1DF44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8B2BD7-88E3-428C-A3ED-63237CC9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18C5D1-555A-42BE-B433-2AFCE437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68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283636-A0FF-4F72-A947-BB08DF468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FCFA04-47CE-49A3-9A85-CDB0F0C07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19B23E-7DAF-4B88-9F37-B467CDE63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8B39D7-7470-4C9D-84BE-70BF26F0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CAB9C5-CC9F-4101-B6B4-499E1F35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97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D2289A-D0CB-4543-BB18-01CE0215F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370C22-3B7C-408A-96DB-209F6813C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E71B4D-FF9C-4E4D-8E20-59E1183E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DC63F6-EF90-4C3A-8DF7-4571A0EF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424CF0-CDDC-482B-B160-24533EB1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297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866CCB-A16F-47D6-BCCE-48717B93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890ACF-50AC-4164-8F36-30805483C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93685AC-E12F-4401-A57A-1EC4C25D9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6754B7-B982-4F11-B356-66C884E5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E1D99EF-42AB-4B77-8CF9-BE40BB23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A29632-5BC5-4237-8AA0-1B217E6A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647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CF5E5-022A-44C5-AAC6-2AFE423DA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E9E473-DF2C-4182-BFA1-C3511AAC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EA7930C-7159-4C6B-AEE3-205BEFE53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7E41A6B-702C-4DFF-9EB0-CDFD028692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234D38C-801D-4AA6-8DB6-D178F62A5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2B7434C-228D-4568-80B0-DE420EC1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E59C97A-ABEF-43B7-A292-3EDE70F75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AF751D7-BFE9-495A-8053-70D00D94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44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EA3C00-6A30-444E-AB6C-F1E5B7AFF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E5468C5-9226-4AB6-9ED1-CF5BF5463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A1B7279-6617-412A-B470-F95209E0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1B3AC1-1449-44C8-9E7E-2EF8412C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242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7763BA9-ACE5-4188-BB14-D8D39ECE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6543C7F-3D86-4C0F-86B7-AB666AF4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E2F5F75-0735-464F-9747-B278EDE8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087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6A0D37-A1CC-444C-9591-02625E49C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D848CD-25A3-4A23-BE06-DC83089E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E3D176E-275F-460B-812C-E02785C0F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31BE02-5C01-478E-A87B-8C35B101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DCC7166-FBE6-4019-A80F-6D8E7DD6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A42C85-65CB-47CC-B689-42696D15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16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96DBD5-119B-444F-964F-3424964D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D86785-61E1-4E2A-A2C8-2C4914BAD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C3B0202-0AA0-4E1F-8442-E3241AC8D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ECA9B77-B59D-43CA-9B96-12664D0B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225ACC-0D70-4E97-9705-F9A8A3B4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AA1D15-55A0-4A80-8905-2BCFF624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A3AAFB3-7A2C-4712-B035-01D1D7DD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F2B9C2-A536-4E1C-A2D2-92EB11450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9F4EEA-04A7-4B77-AAEE-F3AC16001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47FA-86C0-4DD4-8C1D-77409DA3B5D1}" type="datetimeFigureOut">
              <a:rPr lang="fi-FI" smtClean="0"/>
              <a:t>15.2.2023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BB431C-B904-48D6-A12A-31224234A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18A8C9-21F1-4D71-BEC6-411375A1E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57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A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B5196DF6-762F-4F04-97A5-5CEB15443C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1" b="474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80F423F-E976-4A47-B269-1284B228D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fi-FI" sz="4000" dirty="0">
                <a:latin typeface="Fredoka One" panose="02000000000000000000" pitchFamily="2" charset="0"/>
              </a:rPr>
              <a:t>Materiaalien valmistus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0DEE76-70A1-4205-9966-0E9288D87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09" y="5861977"/>
            <a:ext cx="4330262" cy="683284"/>
          </a:xfrm>
        </p:spPr>
        <p:txBody>
          <a:bodyPr>
            <a:normAutofit/>
          </a:bodyPr>
          <a:lstStyle/>
          <a:p>
            <a:r>
              <a:rPr lang="fi-FI" sz="2000" dirty="0">
                <a:latin typeface="Rowdies" pitchFamily="2" charset="0"/>
              </a:rPr>
              <a:t>Fysiikkaa ja kemiaa alakouluun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uva 6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57B6FC4F-2588-47ED-874B-27445EBCC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014" y="5290291"/>
            <a:ext cx="1368053" cy="428853"/>
          </a:xfrm>
          <a:prstGeom prst="rect">
            <a:avLst/>
          </a:prstGeom>
        </p:spPr>
      </p:pic>
      <p:pic>
        <p:nvPicPr>
          <p:cNvPr id="11" name="Kuva 10" descr="Creative Commons -lisenssi">
            <a:hlinkClick r:id="rId4"/>
            <a:extLst>
              <a:ext uri="{FF2B5EF4-FFF2-40B4-BE49-F238E27FC236}">
                <a16:creationId xmlns:a16="http://schemas.microsoft.com/office/drawing/2014/main" id="{934B473E-2C97-4737-9B66-32325C2758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89" y="6065520"/>
            <a:ext cx="1575633" cy="561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543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fi-FI" sz="360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Materiaalien valmistus</a:t>
            </a:r>
            <a:endParaRPr lang="fi-FI" sz="360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 descr="空のダンボール箱のイラスト">
            <a:extLst>
              <a:ext uri="{FF2B5EF4-FFF2-40B4-BE49-F238E27FC236}">
                <a16:creationId xmlns:a16="http://schemas.microsoft.com/office/drawing/2014/main" id="{7D8DFF8F-02B7-778E-6545-EA42AF5F6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5320" y="1853468"/>
            <a:ext cx="6253212" cy="4220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C88C0074-414F-49D0-804E-55A5213805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271644"/>
              </p:ext>
            </p:extLst>
          </p:nvPr>
        </p:nvGraphicFramePr>
        <p:xfrm>
          <a:off x="430088" y="1137596"/>
          <a:ext cx="5665912" cy="5204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3948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Tehtäviä ja tutkimuksia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15000" cy="435133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Paperin valmistus</a:t>
            </a: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Muovin valmistus</a:t>
            </a: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AF49EBF8-8464-4D18-B4A5-236D4A0E02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57" y="1690688"/>
            <a:ext cx="471170" cy="61976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6929DFAC-4C90-45CA-B941-846A7B4E12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19" y="2706371"/>
            <a:ext cx="471170" cy="619760"/>
          </a:xfrm>
          <a:prstGeom prst="rect">
            <a:avLst/>
          </a:prstGeom>
        </p:spPr>
      </p:pic>
      <p:pic>
        <p:nvPicPr>
          <p:cNvPr id="4" name="Picture 3" descr="空のダンボール箱のイラスト">
            <a:extLst>
              <a:ext uri="{FF2B5EF4-FFF2-40B4-BE49-F238E27FC236}">
                <a16:creationId xmlns:a16="http://schemas.microsoft.com/office/drawing/2014/main" id="{32120861-D876-8693-2B35-9CEF97C3A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1713347">
            <a:off x="5164691" y="1581718"/>
            <a:ext cx="6253212" cy="4220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224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42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Fredoka One</vt:lpstr>
      <vt:lpstr>Montserrat</vt:lpstr>
      <vt:lpstr>Rowdies</vt:lpstr>
      <vt:lpstr>Office-teema</vt:lpstr>
      <vt:lpstr>Materiaalien valmistus</vt:lpstr>
      <vt:lpstr>Materiaalien valmistus</vt:lpstr>
      <vt:lpstr>Tehtäviä ja tutkimuksia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Liikettä on monenlaista</dc:title>
  <dc:creator>Palkat MAOL/MFKA</dc:creator>
  <cp:lastModifiedBy>Aino Haavisto</cp:lastModifiedBy>
  <cp:revision>10</cp:revision>
  <dcterms:created xsi:type="dcterms:W3CDTF">2022-02-10T07:01:07Z</dcterms:created>
  <dcterms:modified xsi:type="dcterms:W3CDTF">2023-02-15T12:19:06Z</dcterms:modified>
</cp:coreProperties>
</file>