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68" r:id="rId5"/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fLCaFf6h0h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het.colorado.edu/sims/html/john-travoltage/latest/john-travoltage_fi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RMzcUqU9v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phet.colorado.edu/sims/html/balloons-and-static-electricity/latest/balloons-and-static-electricity_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3200" dirty="0">
                <a:latin typeface="Fredoka One" panose="02000000000000000000" pitchFamily="2" charset="0"/>
              </a:rPr>
              <a:t>Sähkö ja sähköturvallisuus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Sähkö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Mitä sähkö on?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Miten sähköä tuotetaan?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Mihin sähköä tarvitaan?</a:t>
            </a:r>
          </a:p>
          <a:p>
            <a:endParaRPr lang="fi-FI" sz="1800" dirty="0">
              <a:latin typeface="Montserrat" panose="00000500000000000000" pitchFamily="2" charset="0"/>
            </a:endParaRPr>
          </a:p>
          <a:p>
            <a:endParaRPr lang="fi-FI" sz="1800" dirty="0">
              <a:latin typeface="Montserrat" panose="00000500000000000000" pitchFamily="2" charset="0"/>
            </a:endParaRPr>
          </a:p>
          <a:p>
            <a:r>
              <a:rPr lang="fi-FI" sz="1800" dirty="0">
                <a:latin typeface="Montserrat" panose="00000500000000000000" pitchFamily="2" charset="0"/>
              </a:rPr>
              <a:t>Katso </a:t>
            </a:r>
            <a:r>
              <a:rPr lang="fi-FI" sz="1800" dirty="0" err="1">
                <a:latin typeface="Montserrat" panose="00000500000000000000" pitchFamily="2" charset="0"/>
              </a:rPr>
              <a:t>STEKin</a:t>
            </a:r>
            <a:r>
              <a:rPr lang="fi-FI" sz="1800" dirty="0">
                <a:latin typeface="Montserrat" panose="00000500000000000000" pitchFamily="2" charset="0"/>
              </a:rPr>
              <a:t> video: </a:t>
            </a:r>
            <a:r>
              <a:rPr lang="fi-FI" sz="1800" dirty="0">
                <a:solidFill>
                  <a:srgbClr val="0563C1"/>
                </a:solidFill>
                <a:latin typeface="Montserrat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Mistä sähkö tulee</a:t>
            </a:r>
            <a:endParaRPr lang="fi-FI" sz="1800" dirty="0">
              <a:latin typeface="Montserrat" panose="00000500000000000000" pitchFamily="2" charset="0"/>
            </a:endParaRPr>
          </a:p>
        </p:txBody>
      </p:sp>
      <p:pic>
        <p:nvPicPr>
          <p:cNvPr id="1028" name="Picture 4" descr="電柱のある街のイラスト">
            <a:extLst>
              <a:ext uri="{FF2B5EF4-FFF2-40B4-BE49-F238E27FC236}">
                <a16:creationId xmlns:a16="http://schemas.microsoft.com/office/drawing/2014/main" id="{A0DD8EF2-E0F3-7534-07C9-6CAAC436F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00567"/>
            <a:ext cx="5238750" cy="3352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333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Missä sähköä on?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Missä luonnossa on sähköä?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Onko luonnon sähköllä ja voimalaitoksissa tuotetulla sähköllä eroja?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Tutki simulaatiolla, mitä tarkoittaa staattinen sähkö: </a:t>
            </a:r>
            <a:r>
              <a:rPr lang="fi-FI" sz="1800" u="none" strike="noStrike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‪</a:t>
            </a:r>
            <a:r>
              <a:rPr lang="en-US" sz="1800" u="sng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John 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Travoltti</a:t>
            </a:r>
            <a:r>
              <a:rPr lang="en-US" sz="1800" u="sng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(colorado.edu)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デンキウナギのイラスト">
            <a:extLst>
              <a:ext uri="{FF2B5EF4-FFF2-40B4-BE49-F238E27FC236}">
                <a16:creationId xmlns:a16="http://schemas.microsoft.com/office/drawing/2014/main" id="{58170899-6FD0-561B-78CB-286F5AFFC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545" y="1524000"/>
            <a:ext cx="381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9189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Miksi sähkö on vaarallista?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Katso </a:t>
            </a:r>
            <a:r>
              <a:rPr lang="fi-FI" sz="1800" dirty="0" err="1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STEKin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video: </a:t>
            </a:r>
            <a:r>
              <a:rPr lang="fi-FI" sz="1800" dirty="0">
                <a:solidFill>
                  <a:srgbClr val="0563C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Älä pelleile sähkön kanssa</a:t>
            </a:r>
            <a:endParaRPr lang="fi-FI" sz="1400" dirty="0">
              <a:latin typeface="Montserrat" panose="00000500000000000000" pitchFamily="2" charset="0"/>
            </a:endParaRPr>
          </a:p>
        </p:txBody>
      </p:sp>
      <p:pic>
        <p:nvPicPr>
          <p:cNvPr id="7172" name="Picture 4" descr="感電のイラスト">
            <a:extLst>
              <a:ext uri="{FF2B5EF4-FFF2-40B4-BE49-F238E27FC236}">
                <a16:creationId xmlns:a16="http://schemas.microsoft.com/office/drawing/2014/main" id="{C7744A1D-AFF0-4378-3B00-9A1B88C06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90688"/>
            <a:ext cx="381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2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Staattinen sähkö 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(simulaatio)</a:t>
            </a: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Mihin ilmapallo tarttuu?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Voiko staattista sähkö hyödyntää?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Taipuva vesinoro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6" y="1882886"/>
            <a:ext cx="471170" cy="6197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929DFAC-4C90-45CA-B941-846A7B4E12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6" y="2699775"/>
            <a:ext cx="471170" cy="619760"/>
          </a:xfrm>
          <a:prstGeom prst="rect">
            <a:avLst/>
          </a:prstGeom>
        </p:spPr>
      </p:pic>
      <p:pic>
        <p:nvPicPr>
          <p:cNvPr id="12" name="Kuva 7">
            <a:extLst>
              <a:ext uri="{FF2B5EF4-FFF2-40B4-BE49-F238E27FC236}">
                <a16:creationId xmlns:a16="http://schemas.microsoft.com/office/drawing/2014/main" id="{387873A3-0CD7-7E42-C6EC-3E9407A4FD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6" y="3571731"/>
            <a:ext cx="471170" cy="619760"/>
          </a:xfrm>
          <a:prstGeom prst="rect">
            <a:avLst/>
          </a:prstGeom>
        </p:spPr>
      </p:pic>
      <p:pic>
        <p:nvPicPr>
          <p:cNvPr id="13" name="Kuva 7">
            <a:extLst>
              <a:ext uri="{FF2B5EF4-FFF2-40B4-BE49-F238E27FC236}">
                <a16:creationId xmlns:a16="http://schemas.microsoft.com/office/drawing/2014/main" id="{886C98A7-5C4C-75A5-D6FD-F5F9D4CC51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61" y="4501370"/>
            <a:ext cx="471170" cy="619760"/>
          </a:xfrm>
          <a:prstGeom prst="rect">
            <a:avLst/>
          </a:prstGeom>
        </p:spPr>
      </p:pic>
      <p:pic>
        <p:nvPicPr>
          <p:cNvPr id="8194" name="Picture 2" descr="電力の地産地消のイラスト">
            <a:extLst>
              <a:ext uri="{FF2B5EF4-FFF2-40B4-BE49-F238E27FC236}">
                <a16:creationId xmlns:a16="http://schemas.microsoft.com/office/drawing/2014/main" id="{71D54854-1E85-3516-9B40-62CAE5A3A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19250"/>
            <a:ext cx="3810000" cy="3619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0292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Sähkö ja sähköturvallisuus</vt:lpstr>
      <vt:lpstr>Sähkö</vt:lpstr>
      <vt:lpstr>Missä sähköä on?</vt:lpstr>
      <vt:lpstr>Miksi sähkö on vaarallista?</vt:lpstr>
      <vt:lpstr>Tehtäviä ja tutkimuksia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15</cp:revision>
  <dcterms:created xsi:type="dcterms:W3CDTF">2022-02-10T07:01:07Z</dcterms:created>
  <dcterms:modified xsi:type="dcterms:W3CDTF">2022-06-15T10:12:31Z</dcterms:modified>
</cp:coreProperties>
</file>