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  <p:sldId id="263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7D9"/>
    <a:srgbClr val="2089AA"/>
    <a:srgbClr val="4CA2C0"/>
    <a:srgbClr val="37A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5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848B3F-55FE-406C-A842-812C3D5880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B622ADD-E2AF-473B-9579-A0E79AF4AAA5}">
      <dgm:prSet/>
      <dgm:spPr/>
      <dgm:t>
        <a:bodyPr/>
        <a:lstStyle/>
        <a:p>
          <a:r>
            <a:rPr lang="fi-FI">
              <a:latin typeface="Montserrat" panose="00000500000000000000" pitchFamily="2" charset="0"/>
            </a:rPr>
            <a:t>Mitä on liikenne?</a:t>
          </a:r>
          <a:endParaRPr lang="en-US">
            <a:latin typeface="Montserrat" panose="00000500000000000000" pitchFamily="2" charset="0"/>
          </a:endParaRPr>
        </a:p>
      </dgm:t>
    </dgm:pt>
    <dgm:pt modelId="{AEB8CFFE-02DD-4895-8C04-832FD641C7CA}" type="parTrans" cxnId="{3F5700E6-2182-4DE3-BA8F-06D5479B9555}">
      <dgm:prSet/>
      <dgm:spPr/>
      <dgm:t>
        <a:bodyPr/>
        <a:lstStyle/>
        <a:p>
          <a:endParaRPr lang="en-US"/>
        </a:p>
      </dgm:t>
    </dgm:pt>
    <dgm:pt modelId="{F5C4436A-4B62-492A-A258-D0D8D6620B9E}" type="sibTrans" cxnId="{3F5700E6-2182-4DE3-BA8F-06D5479B9555}">
      <dgm:prSet/>
      <dgm:spPr/>
      <dgm:t>
        <a:bodyPr/>
        <a:lstStyle/>
        <a:p>
          <a:endParaRPr lang="en-US"/>
        </a:p>
      </dgm:t>
    </dgm:pt>
    <dgm:pt modelId="{825C010D-DC19-4C1D-A71F-9EE7C6657E18}">
      <dgm:prSet/>
      <dgm:spPr/>
      <dgm:t>
        <a:bodyPr/>
        <a:lstStyle/>
        <a:p>
          <a:r>
            <a:rPr lang="fi-FI" dirty="0">
              <a:latin typeface="Montserrat" panose="00000500000000000000" pitchFamily="2" charset="0"/>
            </a:rPr>
            <a:t>Missä voi nähdä liikennettä?</a:t>
          </a:r>
          <a:endParaRPr lang="en-US" dirty="0">
            <a:latin typeface="Montserrat" panose="00000500000000000000" pitchFamily="2" charset="0"/>
          </a:endParaRPr>
        </a:p>
      </dgm:t>
    </dgm:pt>
    <dgm:pt modelId="{15B1BD59-BDDD-4BFE-AEDB-4D93C7B10E0E}" type="parTrans" cxnId="{C7BD2ECD-EB75-4D63-9CDF-7CE1641257D5}">
      <dgm:prSet/>
      <dgm:spPr/>
      <dgm:t>
        <a:bodyPr/>
        <a:lstStyle/>
        <a:p>
          <a:endParaRPr lang="en-US"/>
        </a:p>
      </dgm:t>
    </dgm:pt>
    <dgm:pt modelId="{3BE9B9D5-E54D-4ADB-8E65-188BFE404665}" type="sibTrans" cxnId="{C7BD2ECD-EB75-4D63-9CDF-7CE1641257D5}">
      <dgm:prSet/>
      <dgm:spPr/>
      <dgm:t>
        <a:bodyPr/>
        <a:lstStyle/>
        <a:p>
          <a:endParaRPr lang="en-US"/>
        </a:p>
      </dgm:t>
    </dgm:pt>
    <dgm:pt modelId="{B3700ADE-5C70-4839-9147-9BC04EE2F9AD}">
      <dgm:prSet/>
      <dgm:spPr/>
      <dgm:t>
        <a:bodyPr/>
        <a:lstStyle/>
        <a:p>
          <a:r>
            <a:rPr lang="fi-FI">
              <a:latin typeface="Montserrat" panose="00000500000000000000" pitchFamily="2" charset="0"/>
            </a:rPr>
            <a:t>Mitä sujuvaan liikenteeseen vaaditaan?</a:t>
          </a:r>
          <a:endParaRPr lang="en-US">
            <a:latin typeface="Montserrat" panose="00000500000000000000" pitchFamily="2" charset="0"/>
          </a:endParaRPr>
        </a:p>
      </dgm:t>
    </dgm:pt>
    <dgm:pt modelId="{32F04365-E9D1-4E17-A85F-347216AF87F0}" type="parTrans" cxnId="{8A2E8F36-A50B-4899-A509-6F33F85058B0}">
      <dgm:prSet/>
      <dgm:spPr/>
      <dgm:t>
        <a:bodyPr/>
        <a:lstStyle/>
        <a:p>
          <a:endParaRPr lang="en-US"/>
        </a:p>
      </dgm:t>
    </dgm:pt>
    <dgm:pt modelId="{5BF70898-510F-4EA5-B06A-BD27E8E74225}" type="sibTrans" cxnId="{8A2E8F36-A50B-4899-A509-6F33F85058B0}">
      <dgm:prSet/>
      <dgm:spPr/>
      <dgm:t>
        <a:bodyPr/>
        <a:lstStyle/>
        <a:p>
          <a:endParaRPr lang="en-US"/>
        </a:p>
      </dgm:t>
    </dgm:pt>
    <dgm:pt modelId="{66C8EAE8-C49A-4DAA-B7B1-E985CCCEA55B}">
      <dgm:prSet/>
      <dgm:spPr/>
      <dgm:t>
        <a:bodyPr/>
        <a:lstStyle/>
        <a:p>
          <a:r>
            <a:rPr lang="fi-FI">
              <a:latin typeface="Montserrat" panose="00000500000000000000" pitchFamily="2" charset="0"/>
            </a:rPr>
            <a:t>Miten liikkujat viestivät toisilleen? </a:t>
          </a:r>
          <a:endParaRPr lang="en-US">
            <a:latin typeface="Montserrat" panose="00000500000000000000" pitchFamily="2" charset="0"/>
          </a:endParaRPr>
        </a:p>
      </dgm:t>
    </dgm:pt>
    <dgm:pt modelId="{702691F7-FB4F-42F6-9236-DA8ADAD9974F}" type="parTrans" cxnId="{528C7C09-6111-44DC-9788-E233D9D8DB5D}">
      <dgm:prSet/>
      <dgm:spPr/>
      <dgm:t>
        <a:bodyPr/>
        <a:lstStyle/>
        <a:p>
          <a:endParaRPr lang="en-US"/>
        </a:p>
      </dgm:t>
    </dgm:pt>
    <dgm:pt modelId="{03D95F55-46CB-4ADF-A403-7FD07E201755}" type="sibTrans" cxnId="{528C7C09-6111-44DC-9788-E233D9D8DB5D}">
      <dgm:prSet/>
      <dgm:spPr/>
      <dgm:t>
        <a:bodyPr/>
        <a:lstStyle/>
        <a:p>
          <a:endParaRPr lang="en-US"/>
        </a:p>
      </dgm:t>
    </dgm:pt>
    <dgm:pt modelId="{2B603A9D-18C2-4A0C-8EE0-999D78B3C533}">
      <dgm:prSet/>
      <dgm:spPr/>
      <dgm:t>
        <a:bodyPr/>
        <a:lstStyle/>
        <a:p>
          <a:r>
            <a:rPr lang="fi-FI" dirty="0">
              <a:latin typeface="Montserrat" panose="00000500000000000000" pitchFamily="2" charset="0"/>
            </a:rPr>
            <a:t>Millaista erilaista liikennettä voi olla? </a:t>
          </a:r>
          <a:endParaRPr lang="en-US" dirty="0">
            <a:latin typeface="Montserrat" panose="00000500000000000000" pitchFamily="2" charset="0"/>
          </a:endParaRPr>
        </a:p>
      </dgm:t>
    </dgm:pt>
    <dgm:pt modelId="{1DEB108A-F630-454C-9501-A3B9D0EA5027}" type="parTrans" cxnId="{6209B89D-447D-467D-85E2-A7CCCBF5A8B2}">
      <dgm:prSet/>
      <dgm:spPr/>
      <dgm:t>
        <a:bodyPr/>
        <a:lstStyle/>
        <a:p>
          <a:endParaRPr lang="en-US"/>
        </a:p>
      </dgm:t>
    </dgm:pt>
    <dgm:pt modelId="{27888985-0875-4ED0-82C5-0AF843FDB332}" type="sibTrans" cxnId="{6209B89D-447D-467D-85E2-A7CCCBF5A8B2}">
      <dgm:prSet/>
      <dgm:spPr/>
      <dgm:t>
        <a:bodyPr/>
        <a:lstStyle/>
        <a:p>
          <a:endParaRPr lang="en-US"/>
        </a:p>
      </dgm:t>
    </dgm:pt>
    <dgm:pt modelId="{E9914D65-19A0-4871-BA71-69E940D6FC01}" type="pres">
      <dgm:prSet presAssocID="{29848B3F-55FE-406C-A842-812C3D588022}" presName="linear" presStyleCnt="0">
        <dgm:presLayoutVars>
          <dgm:animLvl val="lvl"/>
          <dgm:resizeHandles val="exact"/>
        </dgm:presLayoutVars>
      </dgm:prSet>
      <dgm:spPr/>
    </dgm:pt>
    <dgm:pt modelId="{5E6988C1-F96A-46FD-BE27-E73E51DF6F03}" type="pres">
      <dgm:prSet presAssocID="{EB622ADD-E2AF-473B-9579-A0E79AF4AAA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A5656D2-2312-4605-A03F-602ED1DB17B7}" type="pres">
      <dgm:prSet presAssocID="{F5C4436A-4B62-492A-A258-D0D8D6620B9E}" presName="spacer" presStyleCnt="0"/>
      <dgm:spPr/>
    </dgm:pt>
    <dgm:pt modelId="{0AA52FE0-9DEA-444D-9B7D-28B457E51CF8}" type="pres">
      <dgm:prSet presAssocID="{825C010D-DC19-4C1D-A71F-9EE7C6657E1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5E14618-FAFB-4835-8697-F6CFC764C8F8}" type="pres">
      <dgm:prSet presAssocID="{3BE9B9D5-E54D-4ADB-8E65-188BFE404665}" presName="spacer" presStyleCnt="0"/>
      <dgm:spPr/>
    </dgm:pt>
    <dgm:pt modelId="{3FA5A7CA-1245-47E8-B006-3B5C4FA2CF5C}" type="pres">
      <dgm:prSet presAssocID="{B3700ADE-5C70-4839-9147-9BC04EE2F9A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9774852-3B8C-4287-8FD1-AC7831D94569}" type="pres">
      <dgm:prSet presAssocID="{5BF70898-510F-4EA5-B06A-BD27E8E74225}" presName="spacer" presStyleCnt="0"/>
      <dgm:spPr/>
    </dgm:pt>
    <dgm:pt modelId="{78A3CD98-1C4F-4EF8-A536-55E11612C94F}" type="pres">
      <dgm:prSet presAssocID="{66C8EAE8-C49A-4DAA-B7B1-E985CCCEA55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4FFC6D8-F471-44F4-9172-7A3B07980DEA}" type="pres">
      <dgm:prSet presAssocID="{03D95F55-46CB-4ADF-A403-7FD07E201755}" presName="spacer" presStyleCnt="0"/>
      <dgm:spPr/>
    </dgm:pt>
    <dgm:pt modelId="{A6CB1616-7122-473E-9870-B6C82448B101}" type="pres">
      <dgm:prSet presAssocID="{2B603A9D-18C2-4A0C-8EE0-999D78B3C53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28C7C09-6111-44DC-9788-E233D9D8DB5D}" srcId="{29848B3F-55FE-406C-A842-812C3D588022}" destId="{66C8EAE8-C49A-4DAA-B7B1-E985CCCEA55B}" srcOrd="3" destOrd="0" parTransId="{702691F7-FB4F-42F6-9236-DA8ADAD9974F}" sibTransId="{03D95F55-46CB-4ADF-A403-7FD07E201755}"/>
    <dgm:cxn modelId="{8BA2BE2D-82DF-4354-BE18-1B29CCF9C5F4}" type="presOf" srcId="{29848B3F-55FE-406C-A842-812C3D588022}" destId="{E9914D65-19A0-4871-BA71-69E940D6FC01}" srcOrd="0" destOrd="0" presId="urn:microsoft.com/office/officeart/2005/8/layout/vList2"/>
    <dgm:cxn modelId="{8A2E8F36-A50B-4899-A509-6F33F85058B0}" srcId="{29848B3F-55FE-406C-A842-812C3D588022}" destId="{B3700ADE-5C70-4839-9147-9BC04EE2F9AD}" srcOrd="2" destOrd="0" parTransId="{32F04365-E9D1-4E17-A85F-347216AF87F0}" sibTransId="{5BF70898-510F-4EA5-B06A-BD27E8E74225}"/>
    <dgm:cxn modelId="{2E784F6F-4D73-4F59-92C6-180E3ABD2E52}" type="presOf" srcId="{EB622ADD-E2AF-473B-9579-A0E79AF4AAA5}" destId="{5E6988C1-F96A-46FD-BE27-E73E51DF6F03}" srcOrd="0" destOrd="0" presId="urn:microsoft.com/office/officeart/2005/8/layout/vList2"/>
    <dgm:cxn modelId="{A4232679-FA06-4230-9A5C-D59499C469D1}" type="presOf" srcId="{2B603A9D-18C2-4A0C-8EE0-999D78B3C533}" destId="{A6CB1616-7122-473E-9870-B6C82448B101}" srcOrd="0" destOrd="0" presId="urn:microsoft.com/office/officeart/2005/8/layout/vList2"/>
    <dgm:cxn modelId="{6F2AF883-5C57-4D82-8B1D-6592240CFF7E}" type="presOf" srcId="{825C010D-DC19-4C1D-A71F-9EE7C6657E18}" destId="{0AA52FE0-9DEA-444D-9B7D-28B457E51CF8}" srcOrd="0" destOrd="0" presId="urn:microsoft.com/office/officeart/2005/8/layout/vList2"/>
    <dgm:cxn modelId="{6209B89D-447D-467D-85E2-A7CCCBF5A8B2}" srcId="{29848B3F-55FE-406C-A842-812C3D588022}" destId="{2B603A9D-18C2-4A0C-8EE0-999D78B3C533}" srcOrd="4" destOrd="0" parTransId="{1DEB108A-F630-454C-9501-A3B9D0EA5027}" sibTransId="{27888985-0875-4ED0-82C5-0AF843FDB332}"/>
    <dgm:cxn modelId="{4E54D7CB-3722-4657-B683-38C726D4B1F0}" type="presOf" srcId="{B3700ADE-5C70-4839-9147-9BC04EE2F9AD}" destId="{3FA5A7CA-1245-47E8-B006-3B5C4FA2CF5C}" srcOrd="0" destOrd="0" presId="urn:microsoft.com/office/officeart/2005/8/layout/vList2"/>
    <dgm:cxn modelId="{C7BD2ECD-EB75-4D63-9CDF-7CE1641257D5}" srcId="{29848B3F-55FE-406C-A842-812C3D588022}" destId="{825C010D-DC19-4C1D-A71F-9EE7C6657E18}" srcOrd="1" destOrd="0" parTransId="{15B1BD59-BDDD-4BFE-AEDB-4D93C7B10E0E}" sibTransId="{3BE9B9D5-E54D-4ADB-8E65-188BFE404665}"/>
    <dgm:cxn modelId="{3F5700E6-2182-4DE3-BA8F-06D5479B9555}" srcId="{29848B3F-55FE-406C-A842-812C3D588022}" destId="{EB622ADD-E2AF-473B-9579-A0E79AF4AAA5}" srcOrd="0" destOrd="0" parTransId="{AEB8CFFE-02DD-4895-8C04-832FD641C7CA}" sibTransId="{F5C4436A-4B62-492A-A258-D0D8D6620B9E}"/>
    <dgm:cxn modelId="{F59001EC-F01B-4F40-AB98-998DA1EB40E9}" type="presOf" srcId="{66C8EAE8-C49A-4DAA-B7B1-E985CCCEA55B}" destId="{78A3CD98-1C4F-4EF8-A536-55E11612C94F}" srcOrd="0" destOrd="0" presId="urn:microsoft.com/office/officeart/2005/8/layout/vList2"/>
    <dgm:cxn modelId="{6B6B7F35-AB56-4955-B785-1512573D35C4}" type="presParOf" srcId="{E9914D65-19A0-4871-BA71-69E940D6FC01}" destId="{5E6988C1-F96A-46FD-BE27-E73E51DF6F03}" srcOrd="0" destOrd="0" presId="urn:microsoft.com/office/officeart/2005/8/layout/vList2"/>
    <dgm:cxn modelId="{068F0086-F22D-4163-BAD5-D84393B99040}" type="presParOf" srcId="{E9914D65-19A0-4871-BA71-69E940D6FC01}" destId="{3A5656D2-2312-4605-A03F-602ED1DB17B7}" srcOrd="1" destOrd="0" presId="urn:microsoft.com/office/officeart/2005/8/layout/vList2"/>
    <dgm:cxn modelId="{C6688AB6-F2F3-4877-8749-A132D2306242}" type="presParOf" srcId="{E9914D65-19A0-4871-BA71-69E940D6FC01}" destId="{0AA52FE0-9DEA-444D-9B7D-28B457E51CF8}" srcOrd="2" destOrd="0" presId="urn:microsoft.com/office/officeart/2005/8/layout/vList2"/>
    <dgm:cxn modelId="{308E1EDD-263E-4D60-9F32-E25C595191F9}" type="presParOf" srcId="{E9914D65-19A0-4871-BA71-69E940D6FC01}" destId="{B5E14618-FAFB-4835-8697-F6CFC764C8F8}" srcOrd="3" destOrd="0" presId="urn:microsoft.com/office/officeart/2005/8/layout/vList2"/>
    <dgm:cxn modelId="{9D54E763-0575-4E63-9F13-CDA54F6EAE6F}" type="presParOf" srcId="{E9914D65-19A0-4871-BA71-69E940D6FC01}" destId="{3FA5A7CA-1245-47E8-B006-3B5C4FA2CF5C}" srcOrd="4" destOrd="0" presId="urn:microsoft.com/office/officeart/2005/8/layout/vList2"/>
    <dgm:cxn modelId="{48A732DC-51C3-4E13-B9F4-63F9A4EC674D}" type="presParOf" srcId="{E9914D65-19A0-4871-BA71-69E940D6FC01}" destId="{A9774852-3B8C-4287-8FD1-AC7831D94569}" srcOrd="5" destOrd="0" presId="urn:microsoft.com/office/officeart/2005/8/layout/vList2"/>
    <dgm:cxn modelId="{98B9AB3D-BD42-47C0-BE32-1DBBF96D6CF1}" type="presParOf" srcId="{E9914D65-19A0-4871-BA71-69E940D6FC01}" destId="{78A3CD98-1C4F-4EF8-A536-55E11612C94F}" srcOrd="6" destOrd="0" presId="urn:microsoft.com/office/officeart/2005/8/layout/vList2"/>
    <dgm:cxn modelId="{072693C3-BC15-4C75-A011-0F47E1B88DA9}" type="presParOf" srcId="{E9914D65-19A0-4871-BA71-69E940D6FC01}" destId="{74FFC6D8-F471-44F4-9172-7A3B07980DEA}" srcOrd="7" destOrd="0" presId="urn:microsoft.com/office/officeart/2005/8/layout/vList2"/>
    <dgm:cxn modelId="{DF9E8461-6D2E-4942-819E-0AD0AD854F35}" type="presParOf" srcId="{E9914D65-19A0-4871-BA71-69E940D6FC01}" destId="{A6CB1616-7122-473E-9870-B6C82448B10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988C1-F96A-46FD-BE27-E73E51DF6F03}">
      <dsp:nvSpPr>
        <dsp:cNvPr id="0" name=""/>
        <dsp:cNvSpPr/>
      </dsp:nvSpPr>
      <dsp:spPr>
        <a:xfrm>
          <a:off x="0" y="484957"/>
          <a:ext cx="428117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>
              <a:latin typeface="Montserrat" panose="00000500000000000000" pitchFamily="2" charset="0"/>
            </a:rPr>
            <a:t>Mitä on liikenne?</a:t>
          </a:r>
          <a:endParaRPr lang="en-US" sz="1600" kern="1200">
            <a:latin typeface="Montserrat" panose="00000500000000000000" pitchFamily="2" charset="0"/>
          </a:endParaRPr>
        </a:p>
      </dsp:txBody>
      <dsp:txXfrm>
        <a:off x="18734" y="503691"/>
        <a:ext cx="4243702" cy="346292"/>
      </dsp:txXfrm>
    </dsp:sp>
    <dsp:sp modelId="{0AA52FE0-9DEA-444D-9B7D-28B457E51CF8}">
      <dsp:nvSpPr>
        <dsp:cNvPr id="0" name=""/>
        <dsp:cNvSpPr/>
      </dsp:nvSpPr>
      <dsp:spPr>
        <a:xfrm>
          <a:off x="0" y="914797"/>
          <a:ext cx="428117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latin typeface="Montserrat" panose="00000500000000000000" pitchFamily="2" charset="0"/>
            </a:rPr>
            <a:t>Missä voi nähdä liikennettä?</a:t>
          </a:r>
          <a:endParaRPr lang="en-US" sz="1600" kern="1200" dirty="0">
            <a:latin typeface="Montserrat" panose="00000500000000000000" pitchFamily="2" charset="0"/>
          </a:endParaRPr>
        </a:p>
      </dsp:txBody>
      <dsp:txXfrm>
        <a:off x="18734" y="933531"/>
        <a:ext cx="4243702" cy="346292"/>
      </dsp:txXfrm>
    </dsp:sp>
    <dsp:sp modelId="{3FA5A7CA-1245-47E8-B006-3B5C4FA2CF5C}">
      <dsp:nvSpPr>
        <dsp:cNvPr id="0" name=""/>
        <dsp:cNvSpPr/>
      </dsp:nvSpPr>
      <dsp:spPr>
        <a:xfrm>
          <a:off x="0" y="1344637"/>
          <a:ext cx="428117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>
              <a:latin typeface="Montserrat" panose="00000500000000000000" pitchFamily="2" charset="0"/>
            </a:rPr>
            <a:t>Mitä sujuvaan liikenteeseen vaaditaan?</a:t>
          </a:r>
          <a:endParaRPr lang="en-US" sz="1600" kern="1200">
            <a:latin typeface="Montserrat" panose="00000500000000000000" pitchFamily="2" charset="0"/>
          </a:endParaRPr>
        </a:p>
      </dsp:txBody>
      <dsp:txXfrm>
        <a:off x="18734" y="1363371"/>
        <a:ext cx="4243702" cy="346292"/>
      </dsp:txXfrm>
    </dsp:sp>
    <dsp:sp modelId="{78A3CD98-1C4F-4EF8-A536-55E11612C94F}">
      <dsp:nvSpPr>
        <dsp:cNvPr id="0" name=""/>
        <dsp:cNvSpPr/>
      </dsp:nvSpPr>
      <dsp:spPr>
        <a:xfrm>
          <a:off x="0" y="1774477"/>
          <a:ext cx="428117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>
              <a:latin typeface="Montserrat" panose="00000500000000000000" pitchFamily="2" charset="0"/>
            </a:rPr>
            <a:t>Miten liikkujat viestivät toisilleen? </a:t>
          </a:r>
          <a:endParaRPr lang="en-US" sz="1600" kern="1200">
            <a:latin typeface="Montserrat" panose="00000500000000000000" pitchFamily="2" charset="0"/>
          </a:endParaRPr>
        </a:p>
      </dsp:txBody>
      <dsp:txXfrm>
        <a:off x="18734" y="1793211"/>
        <a:ext cx="4243702" cy="346292"/>
      </dsp:txXfrm>
    </dsp:sp>
    <dsp:sp modelId="{A6CB1616-7122-473E-9870-B6C82448B101}">
      <dsp:nvSpPr>
        <dsp:cNvPr id="0" name=""/>
        <dsp:cNvSpPr/>
      </dsp:nvSpPr>
      <dsp:spPr>
        <a:xfrm>
          <a:off x="0" y="2204317"/>
          <a:ext cx="428117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latin typeface="Montserrat" panose="00000500000000000000" pitchFamily="2" charset="0"/>
            </a:rPr>
            <a:t>Millaista erilaista liikennettä voi olla? </a:t>
          </a:r>
          <a:endParaRPr lang="en-US" sz="1600" kern="1200" dirty="0">
            <a:latin typeface="Montserrat" panose="00000500000000000000" pitchFamily="2" charset="0"/>
          </a:endParaRPr>
        </a:p>
      </dsp:txBody>
      <dsp:txXfrm>
        <a:off x="18734" y="2223051"/>
        <a:ext cx="4243702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6CB3F9-1F9A-4DFE-8FE9-5FCC2B1B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745BB6-1E25-41A8-82C6-E3BF69BC6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0F4C30-DB88-439C-8DCA-F995886D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12.5.2022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A9989F-9998-4E49-B122-95C19D7A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62350-B92E-4B5A-A5CD-1888F89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19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6BF9A3-4B41-4F19-81B5-CEC5E64F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EDC4BA-04BF-4525-87B1-CB242569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8F9C33-A2A2-4321-A75E-8C667B65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12.5.2022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7F1940-F621-434F-B0C1-DED6E948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92CE12-07E9-4232-935C-AE4E5928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3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958438-C5D5-4908-A42E-3D4176A8D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4E750E8-695F-4A42-B3FD-2D80B072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EDBEDD-86E1-4C50-8A80-C23A1DF4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12.5.2022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8B2BD7-88E3-428C-A3ED-63237CC9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18C5D1-555A-42BE-B433-2AFCE43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283636-A0FF-4F72-A947-BB08DF46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FCFA04-47CE-49A3-9A85-CDB0F0C0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19B23E-7DAF-4B88-9F37-B467CDE6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12.5.2022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8B39D7-7470-4C9D-84BE-70BF26F0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CAB9C5-CC9F-4101-B6B4-499E1F35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97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D2289A-D0CB-4543-BB18-01CE0215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370C22-3B7C-408A-96DB-209F6813C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E71B4D-FF9C-4E4D-8E20-59E1183E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12.5.2022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DC63F6-EF90-4C3A-8DF7-4571A0EF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424CF0-CDDC-482B-B160-24533EB1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97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866CCB-A16F-47D6-BCCE-48717B93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890ACF-50AC-4164-8F36-30805483C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93685AC-E12F-4401-A57A-1EC4C25D9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6754B7-B982-4F11-B356-66C884E5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12.5.2022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1D99EF-42AB-4B77-8CF9-BE40BB23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A29632-5BC5-4237-8AA0-1B217E6A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64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CF5E5-022A-44C5-AAC6-2AFE423D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E9E473-DF2C-4182-BFA1-C3511AAC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A7930C-7159-4C6B-AEE3-205BEFE5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7E41A6B-702C-4DFF-9EB0-CDFD02869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234D38C-801D-4AA6-8DB6-D178F62A5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2B7434C-228D-4568-80B0-DE420EC1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12.5.2022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59C97A-ABEF-43B7-A292-3EDE70F7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F751D7-BFE9-495A-8053-70D00D94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4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EA3C00-6A30-444E-AB6C-F1E5B7AF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E5468C5-9226-4AB6-9ED1-CF5BF546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12.5.2022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1B7279-6617-412A-B470-F95209E0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1B3AC1-1449-44C8-9E7E-2EF8412C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42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7763BA9-ACE5-4188-BB14-D8D39ECE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12.5.2022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543C7F-3D86-4C0F-86B7-AB666AF4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E2F5F75-0735-464F-9747-B278EDE8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87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6A0D37-A1CC-444C-9591-02625E49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D848CD-25A3-4A23-BE06-DC83089E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3D176E-275F-460B-812C-E02785C0F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31BE02-5C01-478E-A87B-8C35B101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12.5.2022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CC7166-FBE6-4019-A80F-6D8E7DD6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A42C85-65CB-47CC-B689-42696D15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16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6DBD5-119B-444F-964F-3424964D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D86785-61E1-4E2A-A2C8-2C4914BAD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C3B0202-0AA0-4E1F-8442-E3241AC8D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CA9B77-B59D-43CA-9B96-12664D0B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12.5.2022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225ACC-0D70-4E97-9705-F9A8A3B4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AA1D15-55A0-4A80-8905-2BCFF624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3AAFB3-7A2C-4712-B035-01D1D7DD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F2B9C2-A536-4E1C-A2D2-92EB11450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9F4EEA-04A7-4B77-AAEE-F3AC16001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47FA-86C0-4DD4-8C1D-77409DA3B5D1}" type="datetimeFigureOut">
              <a:rPr lang="fi-FI" smtClean="0"/>
              <a:t>12.5.2022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BB431C-B904-48D6-A12A-31224234A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18A8C9-21F1-4D71-BEC6-411375A1E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57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uliadata.fi/map/view?mode=trains#7/60.994/25.646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www.youtube.com/watch?v=Uz5uxAsrbw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flightradar24.com/" TargetMode="External"/><Relationship Id="rId4" Type="http://schemas.openxmlformats.org/officeDocument/2006/relationships/hyperlink" Target="https://www.fintraffic.fi/f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A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B5196DF6-762F-4F04-97A5-5CEB15443C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1" b="47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0F423F-E976-4A47-B269-1284B228D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fi-FI" sz="4000" dirty="0">
                <a:latin typeface="Fredoka One" panose="02000000000000000000" pitchFamily="2" charset="0"/>
              </a:rPr>
              <a:t>Liikenne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0DEE76-70A1-4205-9966-0E9288D87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09" y="5861977"/>
            <a:ext cx="4330262" cy="683284"/>
          </a:xfrm>
        </p:spPr>
        <p:txBody>
          <a:bodyPr>
            <a:normAutofit/>
          </a:bodyPr>
          <a:lstStyle/>
          <a:p>
            <a:r>
              <a:rPr lang="fi-FI" sz="2000" dirty="0">
                <a:latin typeface="Rowdies" pitchFamily="2" charset="0"/>
              </a:rPr>
              <a:t>Fysiikkaa ja kemiaa alakouluun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57B6FC4F-2588-47ED-874B-27445EBCC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014" y="5290291"/>
            <a:ext cx="1368053" cy="428853"/>
          </a:xfrm>
          <a:prstGeom prst="rect">
            <a:avLst/>
          </a:prstGeom>
        </p:spPr>
      </p:pic>
      <p:pic>
        <p:nvPicPr>
          <p:cNvPr id="11" name="Kuva 10" descr="Creative Commons -lisenssi">
            <a:hlinkClick r:id="rId4"/>
            <a:extLst>
              <a:ext uri="{FF2B5EF4-FFF2-40B4-BE49-F238E27FC236}">
                <a16:creationId xmlns:a16="http://schemas.microsoft.com/office/drawing/2014/main" id="{934B473E-2C97-4737-9B66-32325C2758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89" y="6065520"/>
            <a:ext cx="1575633" cy="561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43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latin typeface="Fredoka One" panose="02000000000000000000" pitchFamily="2" charset="0"/>
                <a:cs typeface="Arial" panose="020B0604020202020204" pitchFamily="34" charset="0"/>
              </a:rPr>
              <a:t>Liikenne</a:t>
            </a:r>
            <a:endParaRPr lang="fi-FI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77069C03-00E8-31D3-1859-7A2A62C1A6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804070"/>
              </p:ext>
            </p:extLst>
          </p:nvPr>
        </p:nvGraphicFramePr>
        <p:xfrm>
          <a:off x="838200" y="2035356"/>
          <a:ext cx="4281170" cy="3073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路面電車のイラスト">
            <a:extLst>
              <a:ext uri="{FF2B5EF4-FFF2-40B4-BE49-F238E27FC236}">
                <a16:creationId xmlns:a16="http://schemas.microsoft.com/office/drawing/2014/main" id="{97FDC2AF-AA0E-64EB-A9A3-C055DAC45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793" y="1585912"/>
            <a:ext cx="3810000" cy="368617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15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Linkkejä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Liikennettä Vietnamin Hanoissa (video)</a:t>
            </a: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Suomen junat</a:t>
            </a: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Tilannekatsaus liikenteestä Suomessa</a:t>
            </a: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Maailman lentokoneet</a:t>
            </a: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3E8EE841-0863-41B3-A929-ECE22FC232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19" y="3722054"/>
            <a:ext cx="474544" cy="619760"/>
          </a:xfrm>
          <a:prstGeom prst="rect">
            <a:avLst/>
          </a:prstGeom>
        </p:spPr>
      </p:pic>
      <p:pic>
        <p:nvPicPr>
          <p:cNvPr id="2052" name="Picture 4" descr="雪で止まる電車のイラスト">
            <a:extLst>
              <a:ext uri="{FF2B5EF4-FFF2-40B4-BE49-F238E27FC236}">
                <a16:creationId xmlns:a16="http://schemas.microsoft.com/office/drawing/2014/main" id="{377FFDC3-17D1-13B1-932A-A6681BB51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4265">
            <a:off x="6236331" y="2208069"/>
            <a:ext cx="5181600" cy="22610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Kuva 10">
            <a:extLst>
              <a:ext uri="{FF2B5EF4-FFF2-40B4-BE49-F238E27FC236}">
                <a16:creationId xmlns:a16="http://schemas.microsoft.com/office/drawing/2014/main" id="{3B29E351-C8FD-E95C-C617-83E540DD40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19" y="4639628"/>
            <a:ext cx="474544" cy="619760"/>
          </a:xfrm>
          <a:prstGeom prst="rect">
            <a:avLst/>
          </a:prstGeom>
        </p:spPr>
      </p:pic>
      <p:pic>
        <p:nvPicPr>
          <p:cNvPr id="13" name="Kuva 10">
            <a:extLst>
              <a:ext uri="{FF2B5EF4-FFF2-40B4-BE49-F238E27FC236}">
                <a16:creationId xmlns:a16="http://schemas.microsoft.com/office/drawing/2014/main" id="{50C8F1BD-48E6-0587-5EE1-56681B3849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17" y="2671448"/>
            <a:ext cx="474544" cy="619760"/>
          </a:xfrm>
          <a:prstGeom prst="rect">
            <a:avLst/>
          </a:prstGeom>
        </p:spPr>
      </p:pic>
      <p:pic>
        <p:nvPicPr>
          <p:cNvPr id="14" name="Kuva 10">
            <a:extLst>
              <a:ext uri="{FF2B5EF4-FFF2-40B4-BE49-F238E27FC236}">
                <a16:creationId xmlns:a16="http://schemas.microsoft.com/office/drawing/2014/main" id="{8254EECD-CA51-949F-FEB8-C475588E23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78" y="1690688"/>
            <a:ext cx="474544" cy="61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22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Liikennelaskenta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pic>
        <p:nvPicPr>
          <p:cNvPr id="9" name="image3.jpg" descr="Table&#10;&#10;Description automatically generated">
            <a:extLst>
              <a:ext uri="{FF2B5EF4-FFF2-40B4-BE49-F238E27FC236}">
                <a16:creationId xmlns:a16="http://schemas.microsoft.com/office/drawing/2014/main" id="{6EDD9BE5-5197-45E3-29E7-E907672C2AA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38200" y="1833563"/>
            <a:ext cx="7966696" cy="207009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17746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E9D455E-FBA5-0806-3764-E2CD0CBC3C28}"/>
              </a:ext>
            </a:extLst>
          </p:cNvPr>
          <p:cNvSpPr/>
          <p:nvPr/>
        </p:nvSpPr>
        <p:spPr>
          <a:xfrm>
            <a:off x="943430" y="1582057"/>
            <a:ext cx="9260114" cy="32802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Liikennemerkkien suunnittelu</a:t>
            </a:r>
            <a:endParaRPr lang="fi-FI" dirty="0"/>
          </a:p>
        </p:txBody>
      </p:sp>
      <p:pic>
        <p:nvPicPr>
          <p:cNvPr id="11" name="image6.jpg" descr="A picture containing text, sign, outdoor, clipart&#10;&#10;Description automatically generated">
            <a:extLst>
              <a:ext uri="{FF2B5EF4-FFF2-40B4-BE49-F238E27FC236}">
                <a16:creationId xmlns:a16="http://schemas.microsoft.com/office/drawing/2014/main" id="{2F53B4FE-A17D-D682-FBDE-6467E979CD3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95388" y="2039144"/>
            <a:ext cx="2825070" cy="2481725"/>
          </a:xfrm>
          <a:prstGeom prst="rect">
            <a:avLst/>
          </a:prstGeom>
          <a:ln/>
        </p:spPr>
      </p:pic>
      <p:pic>
        <p:nvPicPr>
          <p:cNvPr id="12" name="image5.jpg" descr="A close-up of a road sign&#10;&#10;Description automatically generated">
            <a:extLst>
              <a:ext uri="{FF2B5EF4-FFF2-40B4-BE49-F238E27FC236}">
                <a16:creationId xmlns:a16="http://schemas.microsoft.com/office/drawing/2014/main" id="{450CFB9F-B006-9EE2-DD7A-8D35896CB663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125687" y="2039144"/>
            <a:ext cx="2828652" cy="2481725"/>
          </a:xfrm>
          <a:prstGeom prst="rect">
            <a:avLst/>
          </a:prstGeom>
          <a:ln/>
        </p:spPr>
      </p:pic>
      <p:pic>
        <p:nvPicPr>
          <p:cNvPr id="13" name="image2.jpg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8E5932E2-13F6-2766-20B3-9E4F5CEC3D2F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7059568" y="2039144"/>
            <a:ext cx="2836516" cy="248172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520290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49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Fredoka One</vt:lpstr>
      <vt:lpstr>Montserrat</vt:lpstr>
      <vt:lpstr>Rowdies</vt:lpstr>
      <vt:lpstr>Office-teema</vt:lpstr>
      <vt:lpstr>Liikenne</vt:lpstr>
      <vt:lpstr>Liikenne</vt:lpstr>
      <vt:lpstr>Linkkejä</vt:lpstr>
      <vt:lpstr>Liikennelaskenta</vt:lpstr>
      <vt:lpstr>Liikennemerkkien suunnittelu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Liikettä on monenlaista</dc:title>
  <dc:creator>Palkat MAOL/MFKA</dc:creator>
  <cp:lastModifiedBy>Aino Haavisto</cp:lastModifiedBy>
  <cp:revision>7</cp:revision>
  <dcterms:created xsi:type="dcterms:W3CDTF">2022-02-10T07:01:07Z</dcterms:created>
  <dcterms:modified xsi:type="dcterms:W3CDTF">2022-05-12T13:52:36Z</dcterms:modified>
</cp:coreProperties>
</file>