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6" r:id="rId5"/>
    <p:sldId id="263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7D9"/>
    <a:srgbClr val="2089AA"/>
    <a:srgbClr val="4CA2C0"/>
    <a:srgbClr val="37A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95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874EAB-C880-440D-BAEC-21F3A07199B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CA5-D86A-4C47-A9FE-2C94DC29C65C}">
      <dgm:prSet custT="1"/>
      <dgm:spPr/>
      <dgm:t>
        <a:bodyPr/>
        <a:lstStyle/>
        <a:p>
          <a:r>
            <a:rPr lang="fi-FI" sz="1400" dirty="0">
              <a:latin typeface="Montserrat" panose="00000500000000000000" pitchFamily="2" charset="0"/>
            </a:rPr>
            <a:t>Koska olet viimeksi nähnyt palamista?</a:t>
          </a:r>
          <a:endParaRPr lang="en-US" sz="1400" dirty="0">
            <a:latin typeface="Montserrat" panose="00000500000000000000" pitchFamily="2" charset="0"/>
          </a:endParaRPr>
        </a:p>
      </dgm:t>
    </dgm:pt>
    <dgm:pt modelId="{25012183-9D13-480E-A5D7-5994533D419B}" type="parTrans" cxnId="{CFDD93C1-E83B-41FB-8A32-76C23FA09872}">
      <dgm:prSet/>
      <dgm:spPr/>
      <dgm:t>
        <a:bodyPr/>
        <a:lstStyle/>
        <a:p>
          <a:endParaRPr lang="en-US"/>
        </a:p>
      </dgm:t>
    </dgm:pt>
    <dgm:pt modelId="{141643A9-A8A3-494E-8D84-00BB6CC2F50A}" type="sibTrans" cxnId="{CFDD93C1-E83B-41FB-8A32-76C23FA09872}">
      <dgm:prSet/>
      <dgm:spPr/>
      <dgm:t>
        <a:bodyPr/>
        <a:lstStyle/>
        <a:p>
          <a:endParaRPr lang="en-US"/>
        </a:p>
      </dgm:t>
    </dgm:pt>
    <dgm:pt modelId="{067283B9-FA48-4004-98CB-E2D3D9357ECB}">
      <dgm:prSet custT="1"/>
      <dgm:spPr/>
      <dgm:t>
        <a:bodyPr/>
        <a:lstStyle/>
        <a:p>
          <a:r>
            <a:rPr lang="fi-FI" sz="1400">
              <a:latin typeface="Montserrat" panose="00000500000000000000" pitchFamily="2" charset="0"/>
            </a:rPr>
            <a:t>Mitä värejä palamisessa näkyy?</a:t>
          </a:r>
          <a:endParaRPr lang="en-US" sz="1400">
            <a:latin typeface="Montserrat" panose="00000500000000000000" pitchFamily="2" charset="0"/>
          </a:endParaRPr>
        </a:p>
      </dgm:t>
    </dgm:pt>
    <dgm:pt modelId="{C45535C0-7049-488C-9481-A90B9A459EC3}" type="parTrans" cxnId="{891C9A03-482F-4292-A368-8CE5F9B42042}">
      <dgm:prSet/>
      <dgm:spPr/>
      <dgm:t>
        <a:bodyPr/>
        <a:lstStyle/>
        <a:p>
          <a:endParaRPr lang="en-US"/>
        </a:p>
      </dgm:t>
    </dgm:pt>
    <dgm:pt modelId="{AE107918-50C6-4F23-B0F4-D4C51865003B}" type="sibTrans" cxnId="{891C9A03-482F-4292-A368-8CE5F9B42042}">
      <dgm:prSet/>
      <dgm:spPr/>
      <dgm:t>
        <a:bodyPr/>
        <a:lstStyle/>
        <a:p>
          <a:endParaRPr lang="en-US"/>
        </a:p>
      </dgm:t>
    </dgm:pt>
    <dgm:pt modelId="{FD222E76-BF33-463B-BBC9-0BCAD3CCE08D}">
      <dgm:prSet custT="1"/>
      <dgm:spPr/>
      <dgm:t>
        <a:bodyPr/>
        <a:lstStyle/>
        <a:p>
          <a:r>
            <a:rPr lang="fi-FI" sz="1400" dirty="0">
              <a:latin typeface="Montserrat" panose="00000500000000000000" pitchFamily="2" charset="0"/>
            </a:rPr>
            <a:t>Voiko palamista kuljettaa mukanaan?</a:t>
          </a:r>
          <a:endParaRPr lang="en-US" sz="1400" dirty="0">
            <a:latin typeface="Montserrat" panose="00000500000000000000" pitchFamily="2" charset="0"/>
          </a:endParaRPr>
        </a:p>
      </dgm:t>
    </dgm:pt>
    <dgm:pt modelId="{A5BA65DC-8322-4F13-BA05-DACC8DF06B85}" type="parTrans" cxnId="{CF6F85EE-B941-4557-BFC1-9935EDE4C8AD}">
      <dgm:prSet/>
      <dgm:spPr/>
      <dgm:t>
        <a:bodyPr/>
        <a:lstStyle/>
        <a:p>
          <a:endParaRPr lang="en-US"/>
        </a:p>
      </dgm:t>
    </dgm:pt>
    <dgm:pt modelId="{B9FF4782-DA38-4E51-92AE-034C6E62A41F}" type="sibTrans" cxnId="{CF6F85EE-B941-4557-BFC1-9935EDE4C8AD}">
      <dgm:prSet/>
      <dgm:spPr/>
      <dgm:t>
        <a:bodyPr/>
        <a:lstStyle/>
        <a:p>
          <a:endParaRPr lang="en-US"/>
        </a:p>
      </dgm:t>
    </dgm:pt>
    <dgm:pt modelId="{4564DAC4-3C13-4408-ACB4-50A7113D5FAD}">
      <dgm:prSet custT="1"/>
      <dgm:spPr/>
      <dgm:t>
        <a:bodyPr/>
        <a:lstStyle/>
        <a:p>
          <a:r>
            <a:rPr lang="fi-FI" sz="1400">
              <a:latin typeface="Montserrat" panose="00000500000000000000" pitchFamily="2" charset="0"/>
            </a:rPr>
            <a:t>Voiko palamista säilyttää jossakin?</a:t>
          </a:r>
          <a:endParaRPr lang="en-US" sz="1400">
            <a:latin typeface="Montserrat" panose="00000500000000000000" pitchFamily="2" charset="0"/>
          </a:endParaRPr>
        </a:p>
      </dgm:t>
    </dgm:pt>
    <dgm:pt modelId="{209CFAD3-15BD-47FD-B3C9-07269A017AF1}" type="parTrans" cxnId="{82D8F504-E2F1-4898-9BC7-E260232055C4}">
      <dgm:prSet/>
      <dgm:spPr/>
      <dgm:t>
        <a:bodyPr/>
        <a:lstStyle/>
        <a:p>
          <a:endParaRPr lang="en-US"/>
        </a:p>
      </dgm:t>
    </dgm:pt>
    <dgm:pt modelId="{49CD599F-DF13-415E-A908-14AD4EC59FF2}" type="sibTrans" cxnId="{82D8F504-E2F1-4898-9BC7-E260232055C4}">
      <dgm:prSet/>
      <dgm:spPr/>
      <dgm:t>
        <a:bodyPr/>
        <a:lstStyle/>
        <a:p>
          <a:endParaRPr lang="en-US"/>
        </a:p>
      </dgm:t>
    </dgm:pt>
    <dgm:pt modelId="{00086299-7413-42EF-978D-BF72C3C3223D}">
      <dgm:prSet custT="1"/>
      <dgm:spPr/>
      <dgm:t>
        <a:bodyPr/>
        <a:lstStyle/>
        <a:p>
          <a:r>
            <a:rPr lang="fi-FI" sz="1350" dirty="0">
              <a:latin typeface="Montserrat" panose="00000500000000000000" pitchFamily="2" charset="0"/>
            </a:rPr>
            <a:t>Mitä välineitä palamisen aikaansaamiseen tarvitaan?</a:t>
          </a:r>
          <a:endParaRPr lang="en-US" sz="1350" dirty="0">
            <a:latin typeface="Montserrat" panose="00000500000000000000" pitchFamily="2" charset="0"/>
          </a:endParaRPr>
        </a:p>
      </dgm:t>
    </dgm:pt>
    <dgm:pt modelId="{9BDA9EDA-5D97-4A15-A700-CED9C94E53C6}" type="parTrans" cxnId="{1273C2DC-6052-4EAE-92C8-08609E81B9CF}">
      <dgm:prSet/>
      <dgm:spPr/>
      <dgm:t>
        <a:bodyPr/>
        <a:lstStyle/>
        <a:p>
          <a:endParaRPr lang="en-US"/>
        </a:p>
      </dgm:t>
    </dgm:pt>
    <dgm:pt modelId="{0F830297-16B5-402C-B27D-0C4AF10872C6}" type="sibTrans" cxnId="{1273C2DC-6052-4EAE-92C8-08609E81B9CF}">
      <dgm:prSet/>
      <dgm:spPr/>
      <dgm:t>
        <a:bodyPr/>
        <a:lstStyle/>
        <a:p>
          <a:endParaRPr lang="en-US"/>
        </a:p>
      </dgm:t>
    </dgm:pt>
    <dgm:pt modelId="{0A394FD0-8312-4433-AADA-BFDD7F6342E7}">
      <dgm:prSet custT="1"/>
      <dgm:spPr/>
      <dgm:t>
        <a:bodyPr/>
        <a:lstStyle/>
        <a:p>
          <a:r>
            <a:rPr lang="fi-FI" sz="1400">
              <a:latin typeface="Montserrat" panose="00000500000000000000" pitchFamily="2" charset="0"/>
            </a:rPr>
            <a:t>Miltä palaminen näyttää, miltä se tuntuu?</a:t>
          </a:r>
          <a:endParaRPr lang="en-US" sz="1400">
            <a:latin typeface="Montserrat" panose="00000500000000000000" pitchFamily="2" charset="0"/>
          </a:endParaRPr>
        </a:p>
      </dgm:t>
    </dgm:pt>
    <dgm:pt modelId="{F4D12358-C395-40F2-A7B1-4885AA14F3E1}" type="parTrans" cxnId="{170D887C-3D64-48B3-98FB-9379B564BDF8}">
      <dgm:prSet/>
      <dgm:spPr/>
      <dgm:t>
        <a:bodyPr/>
        <a:lstStyle/>
        <a:p>
          <a:endParaRPr lang="en-US"/>
        </a:p>
      </dgm:t>
    </dgm:pt>
    <dgm:pt modelId="{0386B6B8-9F90-41D2-8A12-3CC577035B44}" type="sibTrans" cxnId="{170D887C-3D64-48B3-98FB-9379B564BDF8}">
      <dgm:prSet/>
      <dgm:spPr/>
      <dgm:t>
        <a:bodyPr/>
        <a:lstStyle/>
        <a:p>
          <a:endParaRPr lang="en-US"/>
        </a:p>
      </dgm:t>
    </dgm:pt>
    <dgm:pt modelId="{1646E53F-724F-427D-AC2E-E0E2A6F08720}">
      <dgm:prSet custT="1"/>
      <dgm:spPr/>
      <dgm:t>
        <a:bodyPr/>
        <a:lstStyle/>
        <a:p>
          <a:r>
            <a:rPr lang="fi-FI" sz="1400" dirty="0">
              <a:latin typeface="Montserrat" panose="00000500000000000000" pitchFamily="2" charset="0"/>
            </a:rPr>
            <a:t>Voiko palamista olla, jos liekkejä ei näy?</a:t>
          </a:r>
          <a:endParaRPr lang="en-US" sz="1400" dirty="0">
            <a:latin typeface="Montserrat" panose="00000500000000000000" pitchFamily="2" charset="0"/>
          </a:endParaRPr>
        </a:p>
      </dgm:t>
    </dgm:pt>
    <dgm:pt modelId="{90AC9A4D-7FF5-4AC8-A78E-60DC53235D68}" type="parTrans" cxnId="{225B2F0F-3432-4A95-9539-4EA981E9FA32}">
      <dgm:prSet/>
      <dgm:spPr/>
      <dgm:t>
        <a:bodyPr/>
        <a:lstStyle/>
        <a:p>
          <a:endParaRPr lang="en-US"/>
        </a:p>
      </dgm:t>
    </dgm:pt>
    <dgm:pt modelId="{77E1FEED-AF69-4684-9882-C90327B012A2}" type="sibTrans" cxnId="{225B2F0F-3432-4A95-9539-4EA981E9FA32}">
      <dgm:prSet/>
      <dgm:spPr/>
      <dgm:t>
        <a:bodyPr/>
        <a:lstStyle/>
        <a:p>
          <a:endParaRPr lang="en-US"/>
        </a:p>
      </dgm:t>
    </dgm:pt>
    <dgm:pt modelId="{274ACE0A-F7D7-433F-8D04-D993596B323E}">
      <dgm:prSet custT="1"/>
      <dgm:spPr/>
      <dgm:t>
        <a:bodyPr/>
        <a:lstStyle/>
        <a:p>
          <a:r>
            <a:rPr lang="fi-FI" sz="1400" dirty="0">
              <a:latin typeface="Montserrat" panose="00000500000000000000" pitchFamily="2" charset="0"/>
            </a:rPr>
            <a:t>Oletko kuullut hitaasta palamisesta?</a:t>
          </a:r>
          <a:endParaRPr lang="en-US" sz="1400" dirty="0">
            <a:latin typeface="Montserrat" panose="00000500000000000000" pitchFamily="2" charset="0"/>
          </a:endParaRPr>
        </a:p>
      </dgm:t>
    </dgm:pt>
    <dgm:pt modelId="{BFD5A36F-EFE8-4EDB-9A3D-1681E6835093}" type="parTrans" cxnId="{B70F801F-5779-4DB3-8236-E55FB48022F0}">
      <dgm:prSet/>
      <dgm:spPr/>
      <dgm:t>
        <a:bodyPr/>
        <a:lstStyle/>
        <a:p>
          <a:endParaRPr lang="en-US"/>
        </a:p>
      </dgm:t>
    </dgm:pt>
    <dgm:pt modelId="{8C81BC68-E1AD-4367-87D9-D445AAB3611D}" type="sibTrans" cxnId="{B70F801F-5779-4DB3-8236-E55FB48022F0}">
      <dgm:prSet/>
      <dgm:spPr/>
      <dgm:t>
        <a:bodyPr/>
        <a:lstStyle/>
        <a:p>
          <a:endParaRPr lang="en-US"/>
        </a:p>
      </dgm:t>
    </dgm:pt>
    <dgm:pt modelId="{23A7E482-8774-4A04-A327-024F5E60C93C}" type="pres">
      <dgm:prSet presAssocID="{7B874EAB-C880-440D-BAEC-21F3A07199BE}" presName="diagram" presStyleCnt="0">
        <dgm:presLayoutVars>
          <dgm:dir/>
          <dgm:resizeHandles val="exact"/>
        </dgm:presLayoutVars>
      </dgm:prSet>
      <dgm:spPr/>
    </dgm:pt>
    <dgm:pt modelId="{3BD51769-6670-456E-ADAF-3985E17F6918}" type="pres">
      <dgm:prSet presAssocID="{A77C6CA5-D86A-4C47-A9FE-2C94DC29C65C}" presName="node" presStyleLbl="node1" presStyleIdx="0" presStyleCnt="8">
        <dgm:presLayoutVars>
          <dgm:bulletEnabled val="1"/>
        </dgm:presLayoutVars>
      </dgm:prSet>
      <dgm:spPr/>
    </dgm:pt>
    <dgm:pt modelId="{99565E2E-53C0-4BCA-A5F3-2AE03A8FEF2E}" type="pres">
      <dgm:prSet presAssocID="{141643A9-A8A3-494E-8D84-00BB6CC2F50A}" presName="sibTrans" presStyleCnt="0"/>
      <dgm:spPr/>
    </dgm:pt>
    <dgm:pt modelId="{4A8A4F03-F1A2-4301-A3B1-A3382CA3713F}" type="pres">
      <dgm:prSet presAssocID="{067283B9-FA48-4004-98CB-E2D3D9357ECB}" presName="node" presStyleLbl="node1" presStyleIdx="1" presStyleCnt="8">
        <dgm:presLayoutVars>
          <dgm:bulletEnabled val="1"/>
        </dgm:presLayoutVars>
      </dgm:prSet>
      <dgm:spPr/>
    </dgm:pt>
    <dgm:pt modelId="{2E354682-1479-40C8-97E0-A1FE7C306BB0}" type="pres">
      <dgm:prSet presAssocID="{AE107918-50C6-4F23-B0F4-D4C51865003B}" presName="sibTrans" presStyleCnt="0"/>
      <dgm:spPr/>
    </dgm:pt>
    <dgm:pt modelId="{6284515D-6F0B-4068-84FF-AFDF9BFE628A}" type="pres">
      <dgm:prSet presAssocID="{FD222E76-BF33-463B-BBC9-0BCAD3CCE08D}" presName="node" presStyleLbl="node1" presStyleIdx="2" presStyleCnt="8">
        <dgm:presLayoutVars>
          <dgm:bulletEnabled val="1"/>
        </dgm:presLayoutVars>
      </dgm:prSet>
      <dgm:spPr/>
    </dgm:pt>
    <dgm:pt modelId="{07232514-51A4-4CF6-8D22-28BDAA7AD267}" type="pres">
      <dgm:prSet presAssocID="{B9FF4782-DA38-4E51-92AE-034C6E62A41F}" presName="sibTrans" presStyleCnt="0"/>
      <dgm:spPr/>
    </dgm:pt>
    <dgm:pt modelId="{15B2FA05-78E1-4AF0-9ADF-B2C76B0949A1}" type="pres">
      <dgm:prSet presAssocID="{4564DAC4-3C13-4408-ACB4-50A7113D5FAD}" presName="node" presStyleLbl="node1" presStyleIdx="3" presStyleCnt="8">
        <dgm:presLayoutVars>
          <dgm:bulletEnabled val="1"/>
        </dgm:presLayoutVars>
      </dgm:prSet>
      <dgm:spPr/>
    </dgm:pt>
    <dgm:pt modelId="{0242ADE0-C325-4909-9658-E7E7C77AE731}" type="pres">
      <dgm:prSet presAssocID="{49CD599F-DF13-415E-A908-14AD4EC59FF2}" presName="sibTrans" presStyleCnt="0"/>
      <dgm:spPr/>
    </dgm:pt>
    <dgm:pt modelId="{5F630E6B-1FA7-4F93-B0B7-14ADBF8DB641}" type="pres">
      <dgm:prSet presAssocID="{00086299-7413-42EF-978D-BF72C3C3223D}" presName="node" presStyleLbl="node1" presStyleIdx="4" presStyleCnt="8">
        <dgm:presLayoutVars>
          <dgm:bulletEnabled val="1"/>
        </dgm:presLayoutVars>
      </dgm:prSet>
      <dgm:spPr/>
    </dgm:pt>
    <dgm:pt modelId="{01CFF6A9-67D0-4FD4-8FEE-6DD89A345F49}" type="pres">
      <dgm:prSet presAssocID="{0F830297-16B5-402C-B27D-0C4AF10872C6}" presName="sibTrans" presStyleCnt="0"/>
      <dgm:spPr/>
    </dgm:pt>
    <dgm:pt modelId="{0CD568F6-F50E-4FAB-B617-981D6B755250}" type="pres">
      <dgm:prSet presAssocID="{0A394FD0-8312-4433-AADA-BFDD7F6342E7}" presName="node" presStyleLbl="node1" presStyleIdx="5" presStyleCnt="8">
        <dgm:presLayoutVars>
          <dgm:bulletEnabled val="1"/>
        </dgm:presLayoutVars>
      </dgm:prSet>
      <dgm:spPr/>
    </dgm:pt>
    <dgm:pt modelId="{229F6366-EF1C-45C0-AA29-B166887D73E1}" type="pres">
      <dgm:prSet presAssocID="{0386B6B8-9F90-41D2-8A12-3CC577035B44}" presName="sibTrans" presStyleCnt="0"/>
      <dgm:spPr/>
    </dgm:pt>
    <dgm:pt modelId="{0FDE71D7-EFA8-4B18-B599-EBA63304766D}" type="pres">
      <dgm:prSet presAssocID="{1646E53F-724F-427D-AC2E-E0E2A6F08720}" presName="node" presStyleLbl="node1" presStyleIdx="6" presStyleCnt="8">
        <dgm:presLayoutVars>
          <dgm:bulletEnabled val="1"/>
        </dgm:presLayoutVars>
      </dgm:prSet>
      <dgm:spPr/>
    </dgm:pt>
    <dgm:pt modelId="{ACFAEA4B-8D8D-4EC3-AFAD-6C058AFD3F86}" type="pres">
      <dgm:prSet presAssocID="{77E1FEED-AF69-4684-9882-C90327B012A2}" presName="sibTrans" presStyleCnt="0"/>
      <dgm:spPr/>
    </dgm:pt>
    <dgm:pt modelId="{57BA4FB5-3FBB-43CB-B9AB-3BFC780EE39E}" type="pres">
      <dgm:prSet presAssocID="{274ACE0A-F7D7-433F-8D04-D993596B323E}" presName="node" presStyleLbl="node1" presStyleIdx="7" presStyleCnt="8">
        <dgm:presLayoutVars>
          <dgm:bulletEnabled val="1"/>
        </dgm:presLayoutVars>
      </dgm:prSet>
      <dgm:spPr/>
    </dgm:pt>
  </dgm:ptLst>
  <dgm:cxnLst>
    <dgm:cxn modelId="{891C9A03-482F-4292-A368-8CE5F9B42042}" srcId="{7B874EAB-C880-440D-BAEC-21F3A07199BE}" destId="{067283B9-FA48-4004-98CB-E2D3D9357ECB}" srcOrd="1" destOrd="0" parTransId="{C45535C0-7049-488C-9481-A90B9A459EC3}" sibTransId="{AE107918-50C6-4F23-B0F4-D4C51865003B}"/>
    <dgm:cxn modelId="{82D8F504-E2F1-4898-9BC7-E260232055C4}" srcId="{7B874EAB-C880-440D-BAEC-21F3A07199BE}" destId="{4564DAC4-3C13-4408-ACB4-50A7113D5FAD}" srcOrd="3" destOrd="0" parTransId="{209CFAD3-15BD-47FD-B3C9-07269A017AF1}" sibTransId="{49CD599F-DF13-415E-A908-14AD4EC59FF2}"/>
    <dgm:cxn modelId="{8104A405-19CF-4201-A56A-C9410CC7A2B3}" type="presOf" srcId="{00086299-7413-42EF-978D-BF72C3C3223D}" destId="{5F630E6B-1FA7-4F93-B0B7-14ADBF8DB641}" srcOrd="0" destOrd="0" presId="urn:microsoft.com/office/officeart/2005/8/layout/default"/>
    <dgm:cxn modelId="{225B2F0F-3432-4A95-9539-4EA981E9FA32}" srcId="{7B874EAB-C880-440D-BAEC-21F3A07199BE}" destId="{1646E53F-724F-427D-AC2E-E0E2A6F08720}" srcOrd="6" destOrd="0" parTransId="{90AC9A4D-7FF5-4AC8-A78E-60DC53235D68}" sibTransId="{77E1FEED-AF69-4684-9882-C90327B012A2}"/>
    <dgm:cxn modelId="{1F666F1A-A8DE-465D-9179-5769F384E75D}" type="presOf" srcId="{A77C6CA5-D86A-4C47-A9FE-2C94DC29C65C}" destId="{3BD51769-6670-456E-ADAF-3985E17F6918}" srcOrd="0" destOrd="0" presId="urn:microsoft.com/office/officeart/2005/8/layout/default"/>
    <dgm:cxn modelId="{B70F801F-5779-4DB3-8236-E55FB48022F0}" srcId="{7B874EAB-C880-440D-BAEC-21F3A07199BE}" destId="{274ACE0A-F7D7-433F-8D04-D993596B323E}" srcOrd="7" destOrd="0" parTransId="{BFD5A36F-EFE8-4EDB-9A3D-1681E6835093}" sibTransId="{8C81BC68-E1AD-4367-87D9-D445AAB3611D}"/>
    <dgm:cxn modelId="{3084B863-7C97-4AC3-B9E7-A28EC6E4AC4F}" type="presOf" srcId="{0A394FD0-8312-4433-AADA-BFDD7F6342E7}" destId="{0CD568F6-F50E-4FAB-B617-981D6B755250}" srcOrd="0" destOrd="0" presId="urn:microsoft.com/office/officeart/2005/8/layout/default"/>
    <dgm:cxn modelId="{7B6ECC70-5B28-4419-85CA-8BBC41C6E6CB}" type="presOf" srcId="{067283B9-FA48-4004-98CB-E2D3D9357ECB}" destId="{4A8A4F03-F1A2-4301-A3B1-A3382CA3713F}" srcOrd="0" destOrd="0" presId="urn:microsoft.com/office/officeart/2005/8/layout/default"/>
    <dgm:cxn modelId="{170D887C-3D64-48B3-98FB-9379B564BDF8}" srcId="{7B874EAB-C880-440D-BAEC-21F3A07199BE}" destId="{0A394FD0-8312-4433-AADA-BFDD7F6342E7}" srcOrd="5" destOrd="0" parTransId="{F4D12358-C395-40F2-A7B1-4885AA14F3E1}" sibTransId="{0386B6B8-9F90-41D2-8A12-3CC577035B44}"/>
    <dgm:cxn modelId="{7A057583-696D-4A80-B545-5D1AAE003D50}" type="presOf" srcId="{274ACE0A-F7D7-433F-8D04-D993596B323E}" destId="{57BA4FB5-3FBB-43CB-B9AB-3BFC780EE39E}" srcOrd="0" destOrd="0" presId="urn:microsoft.com/office/officeart/2005/8/layout/default"/>
    <dgm:cxn modelId="{1880D9AC-03DC-4D88-A833-175B73690516}" type="presOf" srcId="{1646E53F-724F-427D-AC2E-E0E2A6F08720}" destId="{0FDE71D7-EFA8-4B18-B599-EBA63304766D}" srcOrd="0" destOrd="0" presId="urn:microsoft.com/office/officeart/2005/8/layout/default"/>
    <dgm:cxn modelId="{CFDD93C1-E83B-41FB-8A32-76C23FA09872}" srcId="{7B874EAB-C880-440D-BAEC-21F3A07199BE}" destId="{A77C6CA5-D86A-4C47-A9FE-2C94DC29C65C}" srcOrd="0" destOrd="0" parTransId="{25012183-9D13-480E-A5D7-5994533D419B}" sibTransId="{141643A9-A8A3-494E-8D84-00BB6CC2F50A}"/>
    <dgm:cxn modelId="{2F675FC5-8306-4964-B125-D7FF62E39939}" type="presOf" srcId="{4564DAC4-3C13-4408-ACB4-50A7113D5FAD}" destId="{15B2FA05-78E1-4AF0-9ADF-B2C76B0949A1}" srcOrd="0" destOrd="0" presId="urn:microsoft.com/office/officeart/2005/8/layout/default"/>
    <dgm:cxn modelId="{1273C2DC-6052-4EAE-92C8-08609E81B9CF}" srcId="{7B874EAB-C880-440D-BAEC-21F3A07199BE}" destId="{00086299-7413-42EF-978D-BF72C3C3223D}" srcOrd="4" destOrd="0" parTransId="{9BDA9EDA-5D97-4A15-A700-CED9C94E53C6}" sibTransId="{0F830297-16B5-402C-B27D-0C4AF10872C6}"/>
    <dgm:cxn modelId="{F79522E8-D55E-43FF-BC8C-2DDEDF516BD9}" type="presOf" srcId="{7B874EAB-C880-440D-BAEC-21F3A07199BE}" destId="{23A7E482-8774-4A04-A327-024F5E60C93C}" srcOrd="0" destOrd="0" presId="urn:microsoft.com/office/officeart/2005/8/layout/default"/>
    <dgm:cxn modelId="{CF6F85EE-B941-4557-BFC1-9935EDE4C8AD}" srcId="{7B874EAB-C880-440D-BAEC-21F3A07199BE}" destId="{FD222E76-BF33-463B-BBC9-0BCAD3CCE08D}" srcOrd="2" destOrd="0" parTransId="{A5BA65DC-8322-4F13-BA05-DACC8DF06B85}" sibTransId="{B9FF4782-DA38-4E51-92AE-034C6E62A41F}"/>
    <dgm:cxn modelId="{EC88FCFD-EC9E-4EA8-9757-0AE572DB963B}" type="presOf" srcId="{FD222E76-BF33-463B-BBC9-0BCAD3CCE08D}" destId="{6284515D-6F0B-4068-84FF-AFDF9BFE628A}" srcOrd="0" destOrd="0" presId="urn:microsoft.com/office/officeart/2005/8/layout/default"/>
    <dgm:cxn modelId="{58B35103-4B7C-4360-AA86-C10646C8BA29}" type="presParOf" srcId="{23A7E482-8774-4A04-A327-024F5E60C93C}" destId="{3BD51769-6670-456E-ADAF-3985E17F6918}" srcOrd="0" destOrd="0" presId="urn:microsoft.com/office/officeart/2005/8/layout/default"/>
    <dgm:cxn modelId="{121A55E2-3DAF-44A8-9C53-F144FBA00945}" type="presParOf" srcId="{23A7E482-8774-4A04-A327-024F5E60C93C}" destId="{99565E2E-53C0-4BCA-A5F3-2AE03A8FEF2E}" srcOrd="1" destOrd="0" presId="urn:microsoft.com/office/officeart/2005/8/layout/default"/>
    <dgm:cxn modelId="{A2230749-A01B-4CA6-97B2-9AF3E85DAF7E}" type="presParOf" srcId="{23A7E482-8774-4A04-A327-024F5E60C93C}" destId="{4A8A4F03-F1A2-4301-A3B1-A3382CA3713F}" srcOrd="2" destOrd="0" presId="urn:microsoft.com/office/officeart/2005/8/layout/default"/>
    <dgm:cxn modelId="{C4CCDF5C-5D43-4ABB-A0AB-5891B78A8D53}" type="presParOf" srcId="{23A7E482-8774-4A04-A327-024F5E60C93C}" destId="{2E354682-1479-40C8-97E0-A1FE7C306BB0}" srcOrd="3" destOrd="0" presId="urn:microsoft.com/office/officeart/2005/8/layout/default"/>
    <dgm:cxn modelId="{CA072462-4AD1-4585-B895-56CA9BD12B64}" type="presParOf" srcId="{23A7E482-8774-4A04-A327-024F5E60C93C}" destId="{6284515D-6F0B-4068-84FF-AFDF9BFE628A}" srcOrd="4" destOrd="0" presId="urn:microsoft.com/office/officeart/2005/8/layout/default"/>
    <dgm:cxn modelId="{2F1C6241-6FDB-4D1D-871F-E9484AE1F739}" type="presParOf" srcId="{23A7E482-8774-4A04-A327-024F5E60C93C}" destId="{07232514-51A4-4CF6-8D22-28BDAA7AD267}" srcOrd="5" destOrd="0" presId="urn:microsoft.com/office/officeart/2005/8/layout/default"/>
    <dgm:cxn modelId="{3AD95B9B-9631-4D9D-ACBB-D156EB5A5F60}" type="presParOf" srcId="{23A7E482-8774-4A04-A327-024F5E60C93C}" destId="{15B2FA05-78E1-4AF0-9ADF-B2C76B0949A1}" srcOrd="6" destOrd="0" presId="urn:microsoft.com/office/officeart/2005/8/layout/default"/>
    <dgm:cxn modelId="{3F8F78DA-D1B0-45E8-BB65-C50895E74A7B}" type="presParOf" srcId="{23A7E482-8774-4A04-A327-024F5E60C93C}" destId="{0242ADE0-C325-4909-9658-E7E7C77AE731}" srcOrd="7" destOrd="0" presId="urn:microsoft.com/office/officeart/2005/8/layout/default"/>
    <dgm:cxn modelId="{1B6CF7FA-591B-4A40-800F-7762532F8E7B}" type="presParOf" srcId="{23A7E482-8774-4A04-A327-024F5E60C93C}" destId="{5F630E6B-1FA7-4F93-B0B7-14ADBF8DB641}" srcOrd="8" destOrd="0" presId="urn:microsoft.com/office/officeart/2005/8/layout/default"/>
    <dgm:cxn modelId="{3970F3A1-423A-40DC-B530-A71853A008F9}" type="presParOf" srcId="{23A7E482-8774-4A04-A327-024F5E60C93C}" destId="{01CFF6A9-67D0-4FD4-8FEE-6DD89A345F49}" srcOrd="9" destOrd="0" presId="urn:microsoft.com/office/officeart/2005/8/layout/default"/>
    <dgm:cxn modelId="{0941A5C7-3482-4768-B470-8B275D33FFB2}" type="presParOf" srcId="{23A7E482-8774-4A04-A327-024F5E60C93C}" destId="{0CD568F6-F50E-4FAB-B617-981D6B755250}" srcOrd="10" destOrd="0" presId="urn:microsoft.com/office/officeart/2005/8/layout/default"/>
    <dgm:cxn modelId="{C96EA14E-CFD0-44FF-8BEC-069AD20977B7}" type="presParOf" srcId="{23A7E482-8774-4A04-A327-024F5E60C93C}" destId="{229F6366-EF1C-45C0-AA29-B166887D73E1}" srcOrd="11" destOrd="0" presId="urn:microsoft.com/office/officeart/2005/8/layout/default"/>
    <dgm:cxn modelId="{9064864C-DB60-475F-8B95-0EAC9ED704F4}" type="presParOf" srcId="{23A7E482-8774-4A04-A327-024F5E60C93C}" destId="{0FDE71D7-EFA8-4B18-B599-EBA63304766D}" srcOrd="12" destOrd="0" presId="urn:microsoft.com/office/officeart/2005/8/layout/default"/>
    <dgm:cxn modelId="{73CA0D4B-E9D0-4615-A937-86A42161B98D}" type="presParOf" srcId="{23A7E482-8774-4A04-A327-024F5E60C93C}" destId="{ACFAEA4B-8D8D-4EC3-AFAD-6C058AFD3F86}" srcOrd="13" destOrd="0" presId="urn:microsoft.com/office/officeart/2005/8/layout/default"/>
    <dgm:cxn modelId="{880087A5-A48D-4951-930D-4CDA9761760F}" type="presParOf" srcId="{23A7E482-8774-4A04-A327-024F5E60C93C}" destId="{57BA4FB5-3FBB-43CB-B9AB-3BFC780EE39E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51769-6670-456E-ADAF-3985E17F6918}">
      <dsp:nvSpPr>
        <dsp:cNvPr id="0" name=""/>
        <dsp:cNvSpPr/>
      </dsp:nvSpPr>
      <dsp:spPr>
        <a:xfrm>
          <a:off x="0" y="556419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>
              <a:latin typeface="Montserrat" panose="00000500000000000000" pitchFamily="2" charset="0"/>
            </a:rPr>
            <a:t>Koska olet viimeksi nähnyt palamista?</a:t>
          </a:r>
          <a:endParaRPr lang="en-US" sz="1400" kern="1200" dirty="0">
            <a:latin typeface="Montserrat" panose="00000500000000000000" pitchFamily="2" charset="0"/>
          </a:endParaRPr>
        </a:p>
      </dsp:txBody>
      <dsp:txXfrm>
        <a:off x="0" y="556419"/>
        <a:ext cx="1619250" cy="971549"/>
      </dsp:txXfrm>
    </dsp:sp>
    <dsp:sp modelId="{4A8A4F03-F1A2-4301-A3B1-A3382CA3713F}">
      <dsp:nvSpPr>
        <dsp:cNvPr id="0" name=""/>
        <dsp:cNvSpPr/>
      </dsp:nvSpPr>
      <dsp:spPr>
        <a:xfrm>
          <a:off x="1781175" y="556419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>
              <a:latin typeface="Montserrat" panose="00000500000000000000" pitchFamily="2" charset="0"/>
            </a:rPr>
            <a:t>Mitä värejä palamisessa näkyy?</a:t>
          </a:r>
          <a:endParaRPr lang="en-US" sz="1400" kern="1200">
            <a:latin typeface="Montserrat" panose="00000500000000000000" pitchFamily="2" charset="0"/>
          </a:endParaRPr>
        </a:p>
      </dsp:txBody>
      <dsp:txXfrm>
        <a:off x="1781175" y="556419"/>
        <a:ext cx="1619250" cy="971549"/>
      </dsp:txXfrm>
    </dsp:sp>
    <dsp:sp modelId="{6284515D-6F0B-4068-84FF-AFDF9BFE628A}">
      <dsp:nvSpPr>
        <dsp:cNvPr id="0" name=""/>
        <dsp:cNvSpPr/>
      </dsp:nvSpPr>
      <dsp:spPr>
        <a:xfrm>
          <a:off x="3562350" y="556419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>
              <a:latin typeface="Montserrat" panose="00000500000000000000" pitchFamily="2" charset="0"/>
            </a:rPr>
            <a:t>Voiko palamista kuljettaa mukanaan?</a:t>
          </a:r>
          <a:endParaRPr lang="en-US" sz="1400" kern="1200" dirty="0">
            <a:latin typeface="Montserrat" panose="00000500000000000000" pitchFamily="2" charset="0"/>
          </a:endParaRPr>
        </a:p>
      </dsp:txBody>
      <dsp:txXfrm>
        <a:off x="3562350" y="556419"/>
        <a:ext cx="1619250" cy="971549"/>
      </dsp:txXfrm>
    </dsp:sp>
    <dsp:sp modelId="{15B2FA05-78E1-4AF0-9ADF-B2C76B0949A1}">
      <dsp:nvSpPr>
        <dsp:cNvPr id="0" name=""/>
        <dsp:cNvSpPr/>
      </dsp:nvSpPr>
      <dsp:spPr>
        <a:xfrm>
          <a:off x="0" y="1689894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>
              <a:latin typeface="Montserrat" panose="00000500000000000000" pitchFamily="2" charset="0"/>
            </a:rPr>
            <a:t>Voiko palamista säilyttää jossakin?</a:t>
          </a:r>
          <a:endParaRPr lang="en-US" sz="1400" kern="1200">
            <a:latin typeface="Montserrat" panose="00000500000000000000" pitchFamily="2" charset="0"/>
          </a:endParaRPr>
        </a:p>
      </dsp:txBody>
      <dsp:txXfrm>
        <a:off x="0" y="1689894"/>
        <a:ext cx="1619250" cy="971549"/>
      </dsp:txXfrm>
    </dsp:sp>
    <dsp:sp modelId="{5F630E6B-1FA7-4F93-B0B7-14ADBF8DB641}">
      <dsp:nvSpPr>
        <dsp:cNvPr id="0" name=""/>
        <dsp:cNvSpPr/>
      </dsp:nvSpPr>
      <dsp:spPr>
        <a:xfrm>
          <a:off x="1781175" y="1689894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50" kern="1200" dirty="0">
              <a:latin typeface="Montserrat" panose="00000500000000000000" pitchFamily="2" charset="0"/>
            </a:rPr>
            <a:t>Mitä välineitä palamisen aikaansaamiseen tarvitaan?</a:t>
          </a:r>
          <a:endParaRPr lang="en-US" sz="1350" kern="1200" dirty="0">
            <a:latin typeface="Montserrat" panose="00000500000000000000" pitchFamily="2" charset="0"/>
          </a:endParaRPr>
        </a:p>
      </dsp:txBody>
      <dsp:txXfrm>
        <a:off x="1781175" y="1689894"/>
        <a:ext cx="1619250" cy="971549"/>
      </dsp:txXfrm>
    </dsp:sp>
    <dsp:sp modelId="{0CD568F6-F50E-4FAB-B617-981D6B755250}">
      <dsp:nvSpPr>
        <dsp:cNvPr id="0" name=""/>
        <dsp:cNvSpPr/>
      </dsp:nvSpPr>
      <dsp:spPr>
        <a:xfrm>
          <a:off x="3562350" y="1689894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>
              <a:latin typeface="Montserrat" panose="00000500000000000000" pitchFamily="2" charset="0"/>
            </a:rPr>
            <a:t>Miltä palaminen näyttää, miltä se tuntuu?</a:t>
          </a:r>
          <a:endParaRPr lang="en-US" sz="1400" kern="1200">
            <a:latin typeface="Montserrat" panose="00000500000000000000" pitchFamily="2" charset="0"/>
          </a:endParaRPr>
        </a:p>
      </dsp:txBody>
      <dsp:txXfrm>
        <a:off x="3562350" y="1689894"/>
        <a:ext cx="1619250" cy="971549"/>
      </dsp:txXfrm>
    </dsp:sp>
    <dsp:sp modelId="{0FDE71D7-EFA8-4B18-B599-EBA63304766D}">
      <dsp:nvSpPr>
        <dsp:cNvPr id="0" name=""/>
        <dsp:cNvSpPr/>
      </dsp:nvSpPr>
      <dsp:spPr>
        <a:xfrm>
          <a:off x="890587" y="2823369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>
              <a:latin typeface="Montserrat" panose="00000500000000000000" pitchFamily="2" charset="0"/>
            </a:rPr>
            <a:t>Voiko palamista olla, jos liekkejä ei näy?</a:t>
          </a:r>
          <a:endParaRPr lang="en-US" sz="1400" kern="1200" dirty="0">
            <a:latin typeface="Montserrat" panose="00000500000000000000" pitchFamily="2" charset="0"/>
          </a:endParaRPr>
        </a:p>
      </dsp:txBody>
      <dsp:txXfrm>
        <a:off x="890587" y="2823369"/>
        <a:ext cx="1619250" cy="971549"/>
      </dsp:txXfrm>
    </dsp:sp>
    <dsp:sp modelId="{57BA4FB5-3FBB-43CB-B9AB-3BFC780EE39E}">
      <dsp:nvSpPr>
        <dsp:cNvPr id="0" name=""/>
        <dsp:cNvSpPr/>
      </dsp:nvSpPr>
      <dsp:spPr>
        <a:xfrm>
          <a:off x="2671762" y="2823369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>
              <a:latin typeface="Montserrat" panose="00000500000000000000" pitchFamily="2" charset="0"/>
            </a:rPr>
            <a:t>Oletko kuullut hitaasta palamisesta?</a:t>
          </a:r>
          <a:endParaRPr lang="en-US" sz="1400" kern="1200" dirty="0">
            <a:latin typeface="Montserrat" panose="00000500000000000000" pitchFamily="2" charset="0"/>
          </a:endParaRPr>
        </a:p>
      </dsp:txBody>
      <dsp:txXfrm>
        <a:off x="2671762" y="2823369"/>
        <a:ext cx="1619250" cy="971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6CB3F9-1F9A-4DFE-8FE9-5FCC2B1B5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745BB6-1E25-41A8-82C6-E3BF69BC6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0F4C30-DB88-439C-8DCA-F995886D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A9989F-9998-4E49-B122-95C19D7A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62350-B92E-4B5A-A5CD-1888F89C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19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6BF9A3-4B41-4F19-81B5-CEC5E64F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EDC4BA-04BF-4525-87B1-CB242569C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8F9C33-A2A2-4321-A75E-8C667B65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7F1940-F621-434F-B0C1-DED6E948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92CE12-07E9-4232-935C-AE4E5928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93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8958438-C5D5-4908-A42E-3D4176A8D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4E750E8-695F-4A42-B3FD-2D80B072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EDBEDD-86E1-4C50-8A80-C23A1DF44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8B2BD7-88E3-428C-A3ED-63237CC9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18C5D1-555A-42BE-B433-2AFCE437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68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283636-A0FF-4F72-A947-BB08DF46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FCFA04-47CE-49A3-9A85-CDB0F0C0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19B23E-7DAF-4B88-9F37-B467CDE6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8B39D7-7470-4C9D-84BE-70BF26F0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CAB9C5-CC9F-4101-B6B4-499E1F35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97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D2289A-D0CB-4543-BB18-01CE0215F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370C22-3B7C-408A-96DB-209F6813C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E71B4D-FF9C-4E4D-8E20-59E1183E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DC63F6-EF90-4C3A-8DF7-4571A0EF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424CF0-CDDC-482B-B160-24533EB1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297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866CCB-A16F-47D6-BCCE-48717B93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890ACF-50AC-4164-8F36-30805483C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93685AC-E12F-4401-A57A-1EC4C25D9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6754B7-B982-4F11-B356-66C884E5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1D99EF-42AB-4B77-8CF9-BE40BB23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A29632-5BC5-4237-8AA0-1B217E6A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647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CF5E5-022A-44C5-AAC6-2AFE423DA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E9E473-DF2C-4182-BFA1-C3511AAC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EA7930C-7159-4C6B-AEE3-205BEFE5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7E41A6B-702C-4DFF-9EB0-CDFD02869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234D38C-801D-4AA6-8DB6-D178F62A5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2B7434C-228D-4568-80B0-DE420EC1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E59C97A-ABEF-43B7-A292-3EDE70F7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AF751D7-BFE9-495A-8053-70D00D94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44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EA3C00-6A30-444E-AB6C-F1E5B7AF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E5468C5-9226-4AB6-9ED1-CF5BF5463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20.5.2022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A1B7279-6617-412A-B470-F95209E0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1B3AC1-1449-44C8-9E7E-2EF8412C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42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7763BA9-ACE5-4188-BB14-D8D39ECE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6543C7F-3D86-4C0F-86B7-AB666AF4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E2F5F75-0735-464F-9747-B278EDE8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087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6A0D37-A1CC-444C-9591-02625E49C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D848CD-25A3-4A23-BE06-DC83089E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E3D176E-275F-460B-812C-E02785C0F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31BE02-5C01-478E-A87B-8C35B101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DCC7166-FBE6-4019-A80F-6D8E7DD6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A42C85-65CB-47CC-B689-42696D15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16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96DBD5-119B-444F-964F-3424964D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D86785-61E1-4E2A-A2C8-2C4914BAD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C3B0202-0AA0-4E1F-8442-E3241AC8D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ECA9B77-B59D-43CA-9B96-12664D0B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20.5.2022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225ACC-0D70-4E97-9705-F9A8A3B4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AA1D15-55A0-4A80-8905-2BCFF624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A3AAFB3-7A2C-4712-B035-01D1D7DD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F2B9C2-A536-4E1C-A2D2-92EB11450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9F4EEA-04A7-4B77-AAEE-F3AC16001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47FA-86C0-4DD4-8C1D-77409DA3B5D1}" type="datetimeFigureOut">
              <a:rPr lang="fi-FI" smtClean="0"/>
              <a:t>20.5.2022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BB431C-B904-48D6-A12A-31224234A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18A8C9-21F1-4D71-BEC6-411375A1E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57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flickr.com/photos/153004825@N03/2905500975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A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B5196DF6-762F-4F04-97A5-5CEB15443C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1" b="474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0F423F-E976-4A47-B269-1284B228D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fi-FI" sz="4000">
                <a:latin typeface="Fredoka One" panose="02000000000000000000" pitchFamily="2" charset="0"/>
              </a:rPr>
              <a:t>Palaminen</a:t>
            </a:r>
            <a:endParaRPr lang="fi-FI" sz="4000" dirty="0">
              <a:latin typeface="Fredoka One" panose="02000000000000000000" pitchFamily="2" charset="0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0DEE76-70A1-4205-9966-0E9288D87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09" y="5861977"/>
            <a:ext cx="4330262" cy="683284"/>
          </a:xfrm>
        </p:spPr>
        <p:txBody>
          <a:bodyPr>
            <a:normAutofit/>
          </a:bodyPr>
          <a:lstStyle/>
          <a:p>
            <a:r>
              <a:rPr lang="fi-FI" sz="2000" dirty="0">
                <a:latin typeface="Rowdies" pitchFamily="2" charset="0"/>
              </a:rPr>
              <a:t>Fysiikkaa ja kemiaa alakouluun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uva 6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57B6FC4F-2588-47ED-874B-27445EBCC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014" y="5290291"/>
            <a:ext cx="1368053" cy="428853"/>
          </a:xfrm>
          <a:prstGeom prst="rect">
            <a:avLst/>
          </a:prstGeom>
        </p:spPr>
      </p:pic>
      <p:pic>
        <p:nvPicPr>
          <p:cNvPr id="11" name="Kuva 10" descr="Creative Commons -lisenssi">
            <a:hlinkClick r:id="rId4"/>
            <a:extLst>
              <a:ext uri="{FF2B5EF4-FFF2-40B4-BE49-F238E27FC236}">
                <a16:creationId xmlns:a16="http://schemas.microsoft.com/office/drawing/2014/main" id="{934B473E-2C97-4737-9B66-32325C2758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89" y="6065520"/>
            <a:ext cx="1575633" cy="561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543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Palaminen</a:t>
            </a:r>
            <a:endParaRPr lang="fi-FI" dirty="0"/>
          </a:p>
        </p:txBody>
      </p:sp>
      <p:graphicFrame>
        <p:nvGraphicFramePr>
          <p:cNvPr id="2054" name="Sisällön paikkamerkki 2">
            <a:extLst>
              <a:ext uri="{FF2B5EF4-FFF2-40B4-BE49-F238E27FC236}">
                <a16:creationId xmlns:a16="http://schemas.microsoft.com/office/drawing/2014/main" id="{BE10D99F-28C5-93A5-D22A-C281B0C3FF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928012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火・炎のイラスト">
            <a:extLst>
              <a:ext uri="{FF2B5EF4-FFF2-40B4-BE49-F238E27FC236}">
                <a16:creationId xmlns:a16="http://schemas.microsoft.com/office/drawing/2014/main" id="{F7C06239-E014-4177-975A-DDAFD00B5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895" y="1690688"/>
            <a:ext cx="36957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4750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Kuinka kuuma liekki on eri kohdissa?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0" y="6210589"/>
            <a:ext cx="2159000" cy="647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400" dirty="0">
                <a:hlinkClick r:id="rId2"/>
              </a:rPr>
              <a:t>Kuva: </a:t>
            </a:r>
            <a:r>
              <a:rPr lang="fi-FI" sz="1400" dirty="0" err="1">
                <a:hlinkClick r:id="rId2"/>
              </a:rPr>
              <a:t>Carandoom</a:t>
            </a:r>
            <a:r>
              <a:rPr lang="fi-FI" sz="1400" dirty="0">
                <a:hlinkClick r:id="rId2"/>
              </a:rPr>
              <a:t>, </a:t>
            </a:r>
            <a:r>
              <a:rPr lang="fi-FI" sz="1400" dirty="0" err="1">
                <a:hlinkClick r:id="rId2"/>
              </a:rPr>
              <a:t>Flickr</a:t>
            </a:r>
            <a:endParaRPr lang="fi-FI" sz="1400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C0195BA0-098E-44EA-849A-4F1A69E9D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18507" y="1825625"/>
            <a:ext cx="7002585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CE5EE7-6577-4518-8593-0689DC664084}"/>
              </a:ext>
            </a:extLst>
          </p:cNvPr>
          <p:cNvSpPr txBox="1"/>
          <p:nvPr/>
        </p:nvSpPr>
        <p:spPr>
          <a:xfrm>
            <a:off x="4775200" y="2028616"/>
            <a:ext cx="61587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400" dirty="0">
                <a:solidFill>
                  <a:schemeClr val="bg1"/>
                </a:solidFill>
                <a:latin typeface="Montserrat" panose="00000500000000000000" pitchFamily="2" charset="0"/>
              </a:rPr>
              <a:t>A</a:t>
            </a:r>
          </a:p>
          <a:p>
            <a:endParaRPr lang="fi-FI" sz="44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endParaRPr lang="fi-FI" sz="44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r>
              <a:rPr lang="fi-FI" sz="4400" dirty="0">
                <a:solidFill>
                  <a:schemeClr val="bg1"/>
                </a:solidFill>
                <a:latin typeface="Montserrat" panose="00000500000000000000" pitchFamily="2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547051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Palaminen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</p:txBody>
      </p:sp>
      <p:pic>
        <p:nvPicPr>
          <p:cNvPr id="5" name="image7.jpg">
            <a:extLst>
              <a:ext uri="{FF2B5EF4-FFF2-40B4-BE49-F238E27FC236}">
                <a16:creationId xmlns:a16="http://schemas.microsoft.com/office/drawing/2014/main" id="{C58C34F6-6145-4CEA-BE8C-13C3C66F8FFF}"/>
              </a:ext>
            </a:extLst>
          </p:cNvPr>
          <p:cNvPicPr/>
          <p:nvPr/>
        </p:nvPicPr>
        <p:blipFill rotWithShape="1">
          <a:blip r:embed="rId2"/>
          <a:srcRect l="20730" b="4086"/>
          <a:stretch/>
        </p:blipFill>
        <p:spPr>
          <a:xfrm>
            <a:off x="2654710" y="2616696"/>
            <a:ext cx="3234814" cy="2964017"/>
          </a:xfrm>
          <a:prstGeom prst="rect">
            <a:avLst/>
          </a:prstGeom>
          <a:ln/>
        </p:spPr>
      </p:pic>
      <p:pic>
        <p:nvPicPr>
          <p:cNvPr id="6" name="image2.jpg">
            <a:extLst>
              <a:ext uri="{FF2B5EF4-FFF2-40B4-BE49-F238E27FC236}">
                <a16:creationId xmlns:a16="http://schemas.microsoft.com/office/drawing/2014/main" id="{A189F7DB-C0EA-4AEE-B0E3-2B1F6143C156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889524" y="2616696"/>
            <a:ext cx="4285326" cy="2964017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089479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Tehtäviä ja tutkimuksia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181600" cy="4176395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Sanaristikko</a:t>
            </a: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Palamisen edellytykset</a:t>
            </a: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24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Muistipeli</a:t>
            </a: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Liekki</a:t>
            </a: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-leikki</a:t>
            </a: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Sammutushippa</a:t>
            </a:r>
            <a:b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Auringonsäteet-leikki</a:t>
            </a: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AF49EBF8-8464-4D18-B4A5-236D4A0E02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56" y="1882886"/>
            <a:ext cx="471170" cy="61976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6929DFAC-4C90-45CA-B941-846A7B4E12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" y="2615250"/>
            <a:ext cx="471170" cy="619760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3E8EE841-0863-41B3-A929-ECE22FC232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66" y="4094493"/>
            <a:ext cx="474544" cy="619760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2B0DB6A9-C599-4248-BF1A-9390C00AF8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" y="4782906"/>
            <a:ext cx="474544" cy="619760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604381F4-6713-44EB-A85A-26FC217EE0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23" y="5461415"/>
            <a:ext cx="474544" cy="619760"/>
          </a:xfrm>
          <a:prstGeom prst="rect">
            <a:avLst/>
          </a:prstGeom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094170BF-9135-406D-82AF-BEB932926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220" y="2000568"/>
            <a:ext cx="5056398" cy="340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Kuva 7">
            <a:extLst>
              <a:ext uri="{FF2B5EF4-FFF2-40B4-BE49-F238E27FC236}">
                <a16:creationId xmlns:a16="http://schemas.microsoft.com/office/drawing/2014/main" id="{387873A3-0CD7-7E42-C6EC-3E9407A4FD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97" y="3303663"/>
            <a:ext cx="471170" cy="61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923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92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Fredoka One</vt:lpstr>
      <vt:lpstr>Montserrat</vt:lpstr>
      <vt:lpstr>Rowdies</vt:lpstr>
      <vt:lpstr>Office-teema</vt:lpstr>
      <vt:lpstr>Palaminen</vt:lpstr>
      <vt:lpstr>Palaminen</vt:lpstr>
      <vt:lpstr>Kuinka kuuma liekki on eri kohdissa?</vt:lpstr>
      <vt:lpstr>Palaminen</vt:lpstr>
      <vt:lpstr>Tehtäviä ja tutkimuksia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Liikettä on monenlaista</dc:title>
  <dc:creator>Palkat MAOL/MFKA</dc:creator>
  <cp:lastModifiedBy>Aino Haavisto</cp:lastModifiedBy>
  <cp:revision>11</cp:revision>
  <dcterms:created xsi:type="dcterms:W3CDTF">2022-02-10T07:01:07Z</dcterms:created>
  <dcterms:modified xsi:type="dcterms:W3CDTF">2022-05-20T12:43:59Z</dcterms:modified>
</cp:coreProperties>
</file>