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20.9.2022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moke_detector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F5ouCffqeQ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Fredoka One" panose="02000000000000000000" pitchFamily="2" charset="0"/>
              </a:rPr>
              <a:t>Paloturvallisuus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Tuli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5999480" cy="465296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Tulen syttyminen ja palaminen edellyttävät kolmea asiaa: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Happea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Palavaa ainetta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Riittävän syttymislämpötilan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1026" name="Picture 2" descr="火・炎のイラスト">
            <a:extLst>
              <a:ext uri="{FF2B5EF4-FFF2-40B4-BE49-F238E27FC236}">
                <a16:creationId xmlns:a16="http://schemas.microsoft.com/office/drawing/2014/main" id="{43B7966C-54F1-60E2-76CB-274B50BD6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516" y="1524000"/>
            <a:ext cx="36957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92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Tulen sammuttaminen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5999480" cy="465296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Tulen syttyminen ja palaminen edellyttävät kolmea asiaa: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Happea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Palavaa ainetta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Riittävän syttymislämpötilan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b="1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Jos joku edellytyksistä poistetaan, palaminen estyy. Tulen sammuttaminen perustuu tähän.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1026" name="Picture 2" descr="火・炎のイラスト">
            <a:extLst>
              <a:ext uri="{FF2B5EF4-FFF2-40B4-BE49-F238E27FC236}">
                <a16:creationId xmlns:a16="http://schemas.microsoft.com/office/drawing/2014/main" id="{43B7966C-54F1-60E2-76CB-274B50BD6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516" y="1524000"/>
            <a:ext cx="36957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5456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Alkusammutusvälineet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5999480" cy="465296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Alkusammutusvälineillä tarkoitetaan sammutusvälineitä, jotka soveltuvat yhden henkilön käyttöön palonalkujen ja pienehköjen palojen sammuttamiseen.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Mitä alkusammutusvälineitä sinä tunnet?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2050" name="Picture 2" descr="消火シートを使う人のイラスト">
            <a:extLst>
              <a:ext uri="{FF2B5EF4-FFF2-40B4-BE49-F238E27FC236}">
                <a16:creationId xmlns:a16="http://schemas.microsoft.com/office/drawing/2014/main" id="{58D244A7-E3AB-30E7-721B-79CBBE029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524000"/>
            <a:ext cx="34956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53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Alkusammutusvälineet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5999480" cy="465296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sammutuspeitteet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käsisammuttimet 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pikapalopostit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Julkisissa tiloissa alkusammuttimet tulee sijoittaa näkyvään paikkaan.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3074" name="Picture 2" descr="燃えるストーブを消化する人のイラスト（事故）">
            <a:extLst>
              <a:ext uri="{FF2B5EF4-FFF2-40B4-BE49-F238E27FC236}">
                <a16:creationId xmlns:a16="http://schemas.microsoft.com/office/drawing/2014/main" id="{27D758E8-DEE0-5DB5-7CC3-0425E8FDE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485" y="1681162"/>
            <a:ext cx="42862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46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Miten sammuttaisit turvallisesti…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5999480" cy="465296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kynttilän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palavan nuotion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palavat verhot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palavan sähkölaitteen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kattilassa roihuavan rasvapalon?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4098" name="Picture 2" descr="薪と火のイラスト3">
            <a:extLst>
              <a:ext uri="{FF2B5EF4-FFF2-40B4-BE49-F238E27FC236}">
                <a16:creationId xmlns:a16="http://schemas.microsoft.com/office/drawing/2014/main" id="{D4C8C835-46C8-06AE-5852-43D24F19E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488" y="2324100"/>
            <a:ext cx="261937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65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Miten palovaroitin toimii?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5999480" cy="465296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Pohdi, miten palovaroitin toimii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Etsikää luokasta palovaroittimet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Mieti, montako palovaroitinta kodissasi 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4303F50-7BA7-2523-03CF-AD94B1D981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2" t="12477" r="12758" b="10275"/>
          <a:stretch/>
        </p:blipFill>
        <p:spPr bwMode="auto">
          <a:xfrm>
            <a:off x="6207759" y="1595121"/>
            <a:ext cx="5455921" cy="392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D1836E77-409A-4815-0EC9-8A8B30D905A7}"/>
              </a:ext>
            </a:extLst>
          </p:cNvPr>
          <p:cNvSpPr txBox="1"/>
          <p:nvPr/>
        </p:nvSpPr>
        <p:spPr>
          <a:xfrm>
            <a:off x="6207759" y="5857875"/>
            <a:ext cx="5455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Montserrat" panose="00000500000000000000" pitchFamily="2" charset="0"/>
              </a:rPr>
              <a:t>Kuva: </a:t>
            </a:r>
            <a:r>
              <a:rPr lang="fi-FI" sz="1200" dirty="0">
                <a:latin typeface="Montserrat" panose="00000500000000000000" pitchFamily="2" charset="0"/>
                <a:hlinkClick r:id="rId3"/>
              </a:rPr>
              <a:t>https://commons.wikimedia.org/wiki/File:Smoke_detector.JPG</a:t>
            </a:r>
            <a:r>
              <a:rPr lang="fi-FI" sz="1200" dirty="0">
                <a:latin typeface="Montserrat" panose="000005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788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Näin toimit tulipalossa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5999480" cy="465296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Pyri sammuttamaan palo ensin itse, jos se tuntuu turvalliselta. Käytä esimerkiksi sammutuspeittoa tai vaahtonestesammutinta.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Jos palo ei sammu, rajoita palon leviäminen sulkemalla ovet.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Älä pysähdy pakkaamaan koko omaisuuttasi mukaan. Keskity pelastamaan itsesi ja muut huoneistossa olevat.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Sulje ovet ja ikkunat ja poistu palavasta asunnosta.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sz="1800" dirty="0"/>
          </a:p>
        </p:txBody>
      </p:sp>
      <p:pic>
        <p:nvPicPr>
          <p:cNvPr id="6146" name="Picture 2" descr="燃えるカーテンのイラスト（事故）">
            <a:extLst>
              <a:ext uri="{FF2B5EF4-FFF2-40B4-BE49-F238E27FC236}">
                <a16:creationId xmlns:a16="http://schemas.microsoft.com/office/drawing/2014/main" id="{C9296BA2-C8AC-F2ED-5905-9DFF9206B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1524000"/>
            <a:ext cx="3609975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6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030" y="2000567"/>
            <a:ext cx="5318495" cy="41763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Moniste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Videot vaaratilanteista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Video paloturvallisuudesta</a:t>
            </a: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6" y="1882886"/>
            <a:ext cx="471170" cy="619760"/>
          </a:xfrm>
          <a:prstGeom prst="rect">
            <a:avLst/>
          </a:prstGeom>
        </p:spPr>
      </p:pic>
      <p:pic>
        <p:nvPicPr>
          <p:cNvPr id="4" name="Kuva 15">
            <a:extLst>
              <a:ext uri="{FF2B5EF4-FFF2-40B4-BE49-F238E27FC236}">
                <a16:creationId xmlns:a16="http://schemas.microsoft.com/office/drawing/2014/main" id="{7B08461E-BFFD-232B-B980-4C26C30573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3065" y="4032105"/>
            <a:ext cx="590270" cy="469265"/>
          </a:xfrm>
          <a:prstGeom prst="rect">
            <a:avLst/>
          </a:prstGeom>
        </p:spPr>
      </p:pic>
      <p:pic>
        <p:nvPicPr>
          <p:cNvPr id="5" name="Kuva 15">
            <a:extLst>
              <a:ext uri="{FF2B5EF4-FFF2-40B4-BE49-F238E27FC236}">
                <a16:creationId xmlns:a16="http://schemas.microsoft.com/office/drawing/2014/main" id="{76DC3BC1-A3AD-2346-4F78-94AAB7E70D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951" y="3016336"/>
            <a:ext cx="590270" cy="46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2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215</Words>
  <Application>Microsoft Office PowerPoint</Application>
  <PresentationFormat>Laajakuva</PresentationFormat>
  <Paragraphs>59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Fredoka One</vt:lpstr>
      <vt:lpstr>Montserrat</vt:lpstr>
      <vt:lpstr>Rowdies</vt:lpstr>
      <vt:lpstr>Symbol</vt:lpstr>
      <vt:lpstr>Office-teema</vt:lpstr>
      <vt:lpstr>Paloturvallisuus</vt:lpstr>
      <vt:lpstr>Tuli</vt:lpstr>
      <vt:lpstr>Tulen sammuttaminen</vt:lpstr>
      <vt:lpstr>Alkusammutusvälineet</vt:lpstr>
      <vt:lpstr>Alkusammutusvälineet</vt:lpstr>
      <vt:lpstr>Miten sammuttaisit turvallisesti…</vt:lpstr>
      <vt:lpstr>Miten palovaroitin toimii?</vt:lpstr>
      <vt:lpstr>Näin toimit tulipalossa</vt:lpstr>
      <vt:lpstr>Tehtäviä ja tutkimuksia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Palkat MAOL/MFKA</cp:lastModifiedBy>
  <cp:revision>18</cp:revision>
  <dcterms:created xsi:type="dcterms:W3CDTF">2022-02-10T07:01:07Z</dcterms:created>
  <dcterms:modified xsi:type="dcterms:W3CDTF">2022-09-20T07:58:16Z</dcterms:modified>
</cp:coreProperties>
</file>