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5" r:id="rId4"/>
    <p:sldId id="266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7D9"/>
    <a:srgbClr val="2089AA"/>
    <a:srgbClr val="4CA2C0"/>
    <a:srgbClr val="37A9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6AB185-1548-4EDB-AA77-B27C39E8977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E752036-448A-4593-A672-53B09D2A834F}">
      <dgm:prSet/>
      <dgm:spPr/>
      <dgm:t>
        <a:bodyPr/>
        <a:lstStyle/>
        <a:p>
          <a:r>
            <a:rPr lang="fi-FI" dirty="0">
              <a:latin typeface="Montserrat" panose="00000500000000000000" pitchFamily="2" charset="0"/>
            </a:rPr>
            <a:t>Tiedätkö, mikä on yksi maailman vanhimmista symboleista?</a:t>
          </a:r>
          <a:endParaRPr lang="en-US" dirty="0">
            <a:latin typeface="Montserrat" panose="00000500000000000000" pitchFamily="2" charset="0"/>
          </a:endParaRPr>
        </a:p>
      </dgm:t>
    </dgm:pt>
    <dgm:pt modelId="{6DB6A5C3-6C22-4F40-9FE3-B672F7A646EF}" type="parTrans" cxnId="{D3870E32-5538-40F1-BDFE-8FB90E15EC2A}">
      <dgm:prSet/>
      <dgm:spPr/>
      <dgm:t>
        <a:bodyPr/>
        <a:lstStyle/>
        <a:p>
          <a:endParaRPr lang="en-US"/>
        </a:p>
      </dgm:t>
    </dgm:pt>
    <dgm:pt modelId="{C6AB80CB-9E02-490B-A9D3-9ED49F233E3D}" type="sibTrans" cxnId="{D3870E32-5538-40F1-BDFE-8FB90E15EC2A}">
      <dgm:prSet/>
      <dgm:spPr/>
      <dgm:t>
        <a:bodyPr/>
        <a:lstStyle/>
        <a:p>
          <a:endParaRPr lang="en-US"/>
        </a:p>
      </dgm:t>
    </dgm:pt>
    <dgm:pt modelId="{BBBBCE12-71F2-4B61-B39B-2FC83BF42BC8}">
      <dgm:prSet/>
      <dgm:spPr/>
      <dgm:t>
        <a:bodyPr/>
        <a:lstStyle/>
        <a:p>
          <a:r>
            <a:rPr lang="fi-FI" dirty="0">
              <a:latin typeface="Montserrat" panose="00000500000000000000" pitchFamily="2" charset="0"/>
            </a:rPr>
            <a:t>Jos sinulla on kaksi tulitikkua, minkä kuvion voit siitä tehdä tikkuja katkaisematta?</a:t>
          </a:r>
          <a:endParaRPr lang="en-US" dirty="0">
            <a:latin typeface="Montserrat" panose="00000500000000000000" pitchFamily="2" charset="0"/>
          </a:endParaRPr>
        </a:p>
      </dgm:t>
    </dgm:pt>
    <dgm:pt modelId="{14B1DCE8-07C2-4355-BB8E-B08C2C9D52B0}" type="parTrans" cxnId="{91D12921-4A8F-48AE-9270-993EC29774A0}">
      <dgm:prSet/>
      <dgm:spPr/>
      <dgm:t>
        <a:bodyPr/>
        <a:lstStyle/>
        <a:p>
          <a:endParaRPr lang="en-US"/>
        </a:p>
      </dgm:t>
    </dgm:pt>
    <dgm:pt modelId="{D8D9840C-B090-4CC1-A763-4EDEE7C55AC3}" type="sibTrans" cxnId="{91D12921-4A8F-48AE-9270-993EC29774A0}">
      <dgm:prSet/>
      <dgm:spPr/>
      <dgm:t>
        <a:bodyPr/>
        <a:lstStyle/>
        <a:p>
          <a:endParaRPr lang="en-US"/>
        </a:p>
      </dgm:t>
    </dgm:pt>
    <dgm:pt modelId="{0E57F0BE-2C2C-487D-92EC-EF3F90994EFF}">
      <dgm:prSet/>
      <dgm:spPr/>
      <dgm:t>
        <a:bodyPr/>
        <a:lstStyle/>
        <a:p>
          <a:r>
            <a:rPr lang="fi-FI" dirty="0">
              <a:latin typeface="Montserrat" panose="00000500000000000000" pitchFamily="2" charset="0"/>
            </a:rPr>
            <a:t>Voisiko tätä kuviota käyttää mallina myös rakentamisessa?</a:t>
          </a:r>
          <a:endParaRPr lang="en-US" dirty="0">
            <a:latin typeface="Montserrat" panose="00000500000000000000" pitchFamily="2" charset="0"/>
          </a:endParaRPr>
        </a:p>
      </dgm:t>
    </dgm:pt>
    <dgm:pt modelId="{BC8B69D5-5A40-4F93-88FA-A3C2517B5B40}" type="parTrans" cxnId="{9E47BCE5-37EE-445C-9A28-6932D99452F2}">
      <dgm:prSet/>
      <dgm:spPr/>
      <dgm:t>
        <a:bodyPr/>
        <a:lstStyle/>
        <a:p>
          <a:endParaRPr lang="en-US"/>
        </a:p>
      </dgm:t>
    </dgm:pt>
    <dgm:pt modelId="{C86A324B-FE5A-442F-B214-3E5DBBAFA406}" type="sibTrans" cxnId="{9E47BCE5-37EE-445C-9A28-6932D99452F2}">
      <dgm:prSet/>
      <dgm:spPr/>
      <dgm:t>
        <a:bodyPr/>
        <a:lstStyle/>
        <a:p>
          <a:endParaRPr lang="en-US"/>
        </a:p>
      </dgm:t>
    </dgm:pt>
    <dgm:pt modelId="{A451B72B-0C47-402F-A30B-A0190497D593}">
      <dgm:prSet/>
      <dgm:spPr/>
      <dgm:t>
        <a:bodyPr/>
        <a:lstStyle/>
        <a:p>
          <a:r>
            <a:rPr lang="fi-FI">
              <a:latin typeface="Montserrat" panose="00000500000000000000" pitchFamily="2" charset="0"/>
            </a:rPr>
            <a:t>Missä voisit nähdä tällaisia rakenteita?</a:t>
          </a:r>
          <a:endParaRPr lang="en-US">
            <a:latin typeface="Montserrat" panose="00000500000000000000" pitchFamily="2" charset="0"/>
          </a:endParaRPr>
        </a:p>
      </dgm:t>
    </dgm:pt>
    <dgm:pt modelId="{ACEE7E3B-EDBE-423F-8DC8-4B1BEF618D18}" type="parTrans" cxnId="{F71BF70A-9598-4F96-B379-B04299BF5B1F}">
      <dgm:prSet/>
      <dgm:spPr/>
      <dgm:t>
        <a:bodyPr/>
        <a:lstStyle/>
        <a:p>
          <a:endParaRPr lang="en-US"/>
        </a:p>
      </dgm:t>
    </dgm:pt>
    <dgm:pt modelId="{A63E2311-F9B0-4B60-B97F-83865EC7337D}" type="sibTrans" cxnId="{F71BF70A-9598-4F96-B379-B04299BF5B1F}">
      <dgm:prSet/>
      <dgm:spPr/>
      <dgm:t>
        <a:bodyPr/>
        <a:lstStyle/>
        <a:p>
          <a:endParaRPr lang="en-US"/>
        </a:p>
      </dgm:t>
    </dgm:pt>
    <dgm:pt modelId="{22FA593F-1221-4523-98B8-41DD4362C4E9}">
      <dgm:prSet/>
      <dgm:spPr/>
      <dgm:t>
        <a:bodyPr/>
        <a:lstStyle/>
        <a:p>
          <a:r>
            <a:rPr lang="fi-FI" dirty="0">
              <a:latin typeface="Montserrat" panose="00000500000000000000" pitchFamily="2" charset="0"/>
            </a:rPr>
            <a:t>Miksi tätä rakennetapaa käytetään?</a:t>
          </a:r>
          <a:endParaRPr lang="en-US" dirty="0">
            <a:latin typeface="Montserrat" panose="00000500000000000000" pitchFamily="2" charset="0"/>
          </a:endParaRPr>
        </a:p>
      </dgm:t>
    </dgm:pt>
    <dgm:pt modelId="{5E2538AF-1383-42F6-9443-28C97E7703EC}" type="parTrans" cxnId="{0968B384-FBDB-4DC9-A51E-B0AA9115CEC6}">
      <dgm:prSet/>
      <dgm:spPr/>
      <dgm:t>
        <a:bodyPr/>
        <a:lstStyle/>
        <a:p>
          <a:endParaRPr lang="en-US"/>
        </a:p>
      </dgm:t>
    </dgm:pt>
    <dgm:pt modelId="{477A55BA-15C5-420B-8D1D-57FC3FFB0D25}" type="sibTrans" cxnId="{0968B384-FBDB-4DC9-A51E-B0AA9115CEC6}">
      <dgm:prSet/>
      <dgm:spPr/>
      <dgm:t>
        <a:bodyPr/>
        <a:lstStyle/>
        <a:p>
          <a:endParaRPr lang="en-US"/>
        </a:p>
      </dgm:t>
    </dgm:pt>
    <dgm:pt modelId="{4E0A2CA1-0208-4A76-91E0-2EE3D9A436CA}" type="pres">
      <dgm:prSet presAssocID="{946AB185-1548-4EDB-AA77-B27C39E8977E}" presName="diagram" presStyleCnt="0">
        <dgm:presLayoutVars>
          <dgm:dir/>
          <dgm:resizeHandles val="exact"/>
        </dgm:presLayoutVars>
      </dgm:prSet>
      <dgm:spPr/>
    </dgm:pt>
    <dgm:pt modelId="{25A32398-0927-4C3E-9881-5FF23DDBFFB7}" type="pres">
      <dgm:prSet presAssocID="{1E752036-448A-4593-A672-53B09D2A834F}" presName="node" presStyleLbl="node1" presStyleIdx="0" presStyleCnt="5">
        <dgm:presLayoutVars>
          <dgm:bulletEnabled val="1"/>
        </dgm:presLayoutVars>
      </dgm:prSet>
      <dgm:spPr/>
    </dgm:pt>
    <dgm:pt modelId="{B14AEFF8-2D39-4318-B86A-0FA7C6B56BC6}" type="pres">
      <dgm:prSet presAssocID="{C6AB80CB-9E02-490B-A9D3-9ED49F233E3D}" presName="sibTrans" presStyleCnt="0"/>
      <dgm:spPr/>
    </dgm:pt>
    <dgm:pt modelId="{2DF815BB-4C70-4B4F-A06A-2D9AEE80333F}" type="pres">
      <dgm:prSet presAssocID="{BBBBCE12-71F2-4B61-B39B-2FC83BF42BC8}" presName="node" presStyleLbl="node1" presStyleIdx="1" presStyleCnt="5">
        <dgm:presLayoutVars>
          <dgm:bulletEnabled val="1"/>
        </dgm:presLayoutVars>
      </dgm:prSet>
      <dgm:spPr/>
    </dgm:pt>
    <dgm:pt modelId="{0E590734-CB03-46FC-83E7-C786561934E3}" type="pres">
      <dgm:prSet presAssocID="{D8D9840C-B090-4CC1-A763-4EDEE7C55AC3}" presName="sibTrans" presStyleCnt="0"/>
      <dgm:spPr/>
    </dgm:pt>
    <dgm:pt modelId="{46EDCAE6-F280-4193-854F-741AB3FC44C6}" type="pres">
      <dgm:prSet presAssocID="{0E57F0BE-2C2C-487D-92EC-EF3F90994EFF}" presName="node" presStyleLbl="node1" presStyleIdx="2" presStyleCnt="5">
        <dgm:presLayoutVars>
          <dgm:bulletEnabled val="1"/>
        </dgm:presLayoutVars>
      </dgm:prSet>
      <dgm:spPr/>
    </dgm:pt>
    <dgm:pt modelId="{47596B1A-C254-4955-98ED-4087767631FB}" type="pres">
      <dgm:prSet presAssocID="{C86A324B-FE5A-442F-B214-3E5DBBAFA406}" presName="sibTrans" presStyleCnt="0"/>
      <dgm:spPr/>
    </dgm:pt>
    <dgm:pt modelId="{F7F8DDEC-2DA2-401A-BCCF-1F55A3559115}" type="pres">
      <dgm:prSet presAssocID="{A451B72B-0C47-402F-A30B-A0190497D593}" presName="node" presStyleLbl="node1" presStyleIdx="3" presStyleCnt="5">
        <dgm:presLayoutVars>
          <dgm:bulletEnabled val="1"/>
        </dgm:presLayoutVars>
      </dgm:prSet>
      <dgm:spPr/>
    </dgm:pt>
    <dgm:pt modelId="{5BB125C5-AD72-4836-AC3E-8D75CDBD53EC}" type="pres">
      <dgm:prSet presAssocID="{A63E2311-F9B0-4B60-B97F-83865EC7337D}" presName="sibTrans" presStyleCnt="0"/>
      <dgm:spPr/>
    </dgm:pt>
    <dgm:pt modelId="{76E9008A-E9B0-42C7-834A-D224BBEB123D}" type="pres">
      <dgm:prSet presAssocID="{22FA593F-1221-4523-98B8-41DD4362C4E9}" presName="node" presStyleLbl="node1" presStyleIdx="4" presStyleCnt="5">
        <dgm:presLayoutVars>
          <dgm:bulletEnabled val="1"/>
        </dgm:presLayoutVars>
      </dgm:prSet>
      <dgm:spPr/>
    </dgm:pt>
  </dgm:ptLst>
  <dgm:cxnLst>
    <dgm:cxn modelId="{F71BF70A-9598-4F96-B379-B04299BF5B1F}" srcId="{946AB185-1548-4EDB-AA77-B27C39E8977E}" destId="{A451B72B-0C47-402F-A30B-A0190497D593}" srcOrd="3" destOrd="0" parTransId="{ACEE7E3B-EDBE-423F-8DC8-4B1BEF618D18}" sibTransId="{A63E2311-F9B0-4B60-B97F-83865EC7337D}"/>
    <dgm:cxn modelId="{91D12921-4A8F-48AE-9270-993EC29774A0}" srcId="{946AB185-1548-4EDB-AA77-B27C39E8977E}" destId="{BBBBCE12-71F2-4B61-B39B-2FC83BF42BC8}" srcOrd="1" destOrd="0" parTransId="{14B1DCE8-07C2-4355-BB8E-B08C2C9D52B0}" sibTransId="{D8D9840C-B090-4CC1-A763-4EDEE7C55AC3}"/>
    <dgm:cxn modelId="{D3870E32-5538-40F1-BDFE-8FB90E15EC2A}" srcId="{946AB185-1548-4EDB-AA77-B27C39E8977E}" destId="{1E752036-448A-4593-A672-53B09D2A834F}" srcOrd="0" destOrd="0" parTransId="{6DB6A5C3-6C22-4F40-9FE3-B672F7A646EF}" sibTransId="{C6AB80CB-9E02-490B-A9D3-9ED49F233E3D}"/>
    <dgm:cxn modelId="{35F5C950-BDF8-4571-88EB-4DB4A445144E}" type="presOf" srcId="{BBBBCE12-71F2-4B61-B39B-2FC83BF42BC8}" destId="{2DF815BB-4C70-4B4F-A06A-2D9AEE80333F}" srcOrd="0" destOrd="0" presId="urn:microsoft.com/office/officeart/2005/8/layout/default"/>
    <dgm:cxn modelId="{0968B384-FBDB-4DC9-A51E-B0AA9115CEC6}" srcId="{946AB185-1548-4EDB-AA77-B27C39E8977E}" destId="{22FA593F-1221-4523-98B8-41DD4362C4E9}" srcOrd="4" destOrd="0" parTransId="{5E2538AF-1383-42F6-9443-28C97E7703EC}" sibTransId="{477A55BA-15C5-420B-8D1D-57FC3FFB0D25}"/>
    <dgm:cxn modelId="{7C222688-400E-4D2F-9C12-D285745EA3EF}" type="presOf" srcId="{1E752036-448A-4593-A672-53B09D2A834F}" destId="{25A32398-0927-4C3E-9881-5FF23DDBFFB7}" srcOrd="0" destOrd="0" presId="urn:microsoft.com/office/officeart/2005/8/layout/default"/>
    <dgm:cxn modelId="{B116249B-7BEB-491A-BE3E-A602FEC49966}" type="presOf" srcId="{946AB185-1548-4EDB-AA77-B27C39E8977E}" destId="{4E0A2CA1-0208-4A76-91E0-2EE3D9A436CA}" srcOrd="0" destOrd="0" presId="urn:microsoft.com/office/officeart/2005/8/layout/default"/>
    <dgm:cxn modelId="{9AA133BE-1BE2-4BAF-81B6-0252BAF547D3}" type="presOf" srcId="{22FA593F-1221-4523-98B8-41DD4362C4E9}" destId="{76E9008A-E9B0-42C7-834A-D224BBEB123D}" srcOrd="0" destOrd="0" presId="urn:microsoft.com/office/officeart/2005/8/layout/default"/>
    <dgm:cxn modelId="{7AE367C8-B210-4520-A8C4-C6BC69990BB6}" type="presOf" srcId="{0E57F0BE-2C2C-487D-92EC-EF3F90994EFF}" destId="{46EDCAE6-F280-4193-854F-741AB3FC44C6}" srcOrd="0" destOrd="0" presId="urn:microsoft.com/office/officeart/2005/8/layout/default"/>
    <dgm:cxn modelId="{0961A0CA-A440-42DC-97A7-A898242D6148}" type="presOf" srcId="{A451B72B-0C47-402F-A30B-A0190497D593}" destId="{F7F8DDEC-2DA2-401A-BCCF-1F55A3559115}" srcOrd="0" destOrd="0" presId="urn:microsoft.com/office/officeart/2005/8/layout/default"/>
    <dgm:cxn modelId="{9E47BCE5-37EE-445C-9A28-6932D99452F2}" srcId="{946AB185-1548-4EDB-AA77-B27C39E8977E}" destId="{0E57F0BE-2C2C-487D-92EC-EF3F90994EFF}" srcOrd="2" destOrd="0" parTransId="{BC8B69D5-5A40-4F93-88FA-A3C2517B5B40}" sibTransId="{C86A324B-FE5A-442F-B214-3E5DBBAFA406}"/>
    <dgm:cxn modelId="{62C2B4FE-1C5A-4169-86E9-93CE74F8AC54}" type="presParOf" srcId="{4E0A2CA1-0208-4A76-91E0-2EE3D9A436CA}" destId="{25A32398-0927-4C3E-9881-5FF23DDBFFB7}" srcOrd="0" destOrd="0" presId="urn:microsoft.com/office/officeart/2005/8/layout/default"/>
    <dgm:cxn modelId="{2483A368-2970-4328-8C8C-37B55AF4C731}" type="presParOf" srcId="{4E0A2CA1-0208-4A76-91E0-2EE3D9A436CA}" destId="{B14AEFF8-2D39-4318-B86A-0FA7C6B56BC6}" srcOrd="1" destOrd="0" presId="urn:microsoft.com/office/officeart/2005/8/layout/default"/>
    <dgm:cxn modelId="{A22A0757-960A-445E-AF3F-7CE3A3C247B5}" type="presParOf" srcId="{4E0A2CA1-0208-4A76-91E0-2EE3D9A436CA}" destId="{2DF815BB-4C70-4B4F-A06A-2D9AEE80333F}" srcOrd="2" destOrd="0" presId="urn:microsoft.com/office/officeart/2005/8/layout/default"/>
    <dgm:cxn modelId="{71795B68-484E-4B5F-871C-2B11688D4618}" type="presParOf" srcId="{4E0A2CA1-0208-4A76-91E0-2EE3D9A436CA}" destId="{0E590734-CB03-46FC-83E7-C786561934E3}" srcOrd="3" destOrd="0" presId="urn:microsoft.com/office/officeart/2005/8/layout/default"/>
    <dgm:cxn modelId="{A5EE5103-4AEB-40E8-A44C-B3A50D648DB9}" type="presParOf" srcId="{4E0A2CA1-0208-4A76-91E0-2EE3D9A436CA}" destId="{46EDCAE6-F280-4193-854F-741AB3FC44C6}" srcOrd="4" destOrd="0" presId="urn:microsoft.com/office/officeart/2005/8/layout/default"/>
    <dgm:cxn modelId="{B48C3B55-586F-42F9-B556-D58DA40B49AB}" type="presParOf" srcId="{4E0A2CA1-0208-4A76-91E0-2EE3D9A436CA}" destId="{47596B1A-C254-4955-98ED-4087767631FB}" srcOrd="5" destOrd="0" presId="urn:microsoft.com/office/officeart/2005/8/layout/default"/>
    <dgm:cxn modelId="{91290829-8115-4B08-93EB-D99CA0A6AFEB}" type="presParOf" srcId="{4E0A2CA1-0208-4A76-91E0-2EE3D9A436CA}" destId="{F7F8DDEC-2DA2-401A-BCCF-1F55A3559115}" srcOrd="6" destOrd="0" presId="urn:microsoft.com/office/officeart/2005/8/layout/default"/>
    <dgm:cxn modelId="{3637FC2D-CCA9-4C6E-A3F5-ED562AE3A88C}" type="presParOf" srcId="{4E0A2CA1-0208-4A76-91E0-2EE3D9A436CA}" destId="{5BB125C5-AD72-4836-AC3E-8D75CDBD53EC}" srcOrd="7" destOrd="0" presId="urn:microsoft.com/office/officeart/2005/8/layout/default"/>
    <dgm:cxn modelId="{F1FE0599-470E-485B-B070-09A21C6BED2B}" type="presParOf" srcId="{4E0A2CA1-0208-4A76-91E0-2EE3D9A436CA}" destId="{76E9008A-E9B0-42C7-834A-D224BBEB123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6AB185-1548-4EDB-AA77-B27C39E8977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752036-448A-4593-A672-53B09D2A834F}">
      <dgm:prSet custT="1"/>
      <dgm:spPr/>
      <dgm:t>
        <a:bodyPr/>
        <a:lstStyle/>
        <a:p>
          <a:r>
            <a:rPr lang="fi-FI" sz="2000" dirty="0">
              <a:latin typeface="Montserrat" panose="00000500000000000000" pitchFamily="2" charset="0"/>
            </a:rPr>
            <a:t>Missä tällaisia rakenteita voisi nähdä? </a:t>
          </a:r>
          <a:endParaRPr lang="en-US" sz="2000" dirty="0">
            <a:latin typeface="Montserrat" panose="00000500000000000000" pitchFamily="2" charset="0"/>
          </a:endParaRPr>
        </a:p>
      </dgm:t>
    </dgm:pt>
    <dgm:pt modelId="{6DB6A5C3-6C22-4F40-9FE3-B672F7A646EF}" type="parTrans" cxnId="{D3870E32-5538-40F1-BDFE-8FB90E15EC2A}">
      <dgm:prSet/>
      <dgm:spPr/>
      <dgm:t>
        <a:bodyPr/>
        <a:lstStyle/>
        <a:p>
          <a:endParaRPr lang="en-US"/>
        </a:p>
      </dgm:t>
    </dgm:pt>
    <dgm:pt modelId="{C6AB80CB-9E02-490B-A9D3-9ED49F233E3D}" type="sibTrans" cxnId="{D3870E32-5538-40F1-BDFE-8FB90E15EC2A}">
      <dgm:prSet/>
      <dgm:spPr/>
      <dgm:t>
        <a:bodyPr/>
        <a:lstStyle/>
        <a:p>
          <a:endParaRPr lang="en-US"/>
        </a:p>
      </dgm:t>
    </dgm:pt>
    <dgm:pt modelId="{3C0F39EE-79CD-4187-9B02-ECF89DF757F0}">
      <dgm:prSet custT="1"/>
      <dgm:spPr/>
      <dgm:t>
        <a:bodyPr/>
        <a:lstStyle/>
        <a:p>
          <a:r>
            <a:rPr lang="fi-FI" sz="2000" dirty="0">
              <a:latin typeface="Montserrat" panose="00000500000000000000" pitchFamily="2" charset="0"/>
            </a:rPr>
            <a:t>Mikä näistä voisi olla kestävin?</a:t>
          </a:r>
          <a:endParaRPr lang="en-US" sz="2000" dirty="0">
            <a:latin typeface="Montserrat" panose="00000500000000000000" pitchFamily="2" charset="0"/>
          </a:endParaRPr>
        </a:p>
      </dgm:t>
    </dgm:pt>
    <dgm:pt modelId="{1B49AF18-73F3-42D2-BFEA-F8C0A046CE7E}" type="parTrans" cxnId="{08BEDA70-AAD7-4C77-BFCA-AFA9C2B555B1}">
      <dgm:prSet/>
      <dgm:spPr/>
      <dgm:t>
        <a:bodyPr/>
        <a:lstStyle/>
        <a:p>
          <a:endParaRPr lang="fi-FI"/>
        </a:p>
      </dgm:t>
    </dgm:pt>
    <dgm:pt modelId="{AD6CBD85-A25E-48E9-B289-3B1A97EC71E5}" type="sibTrans" cxnId="{08BEDA70-AAD7-4C77-BFCA-AFA9C2B555B1}">
      <dgm:prSet/>
      <dgm:spPr/>
      <dgm:t>
        <a:bodyPr/>
        <a:lstStyle/>
        <a:p>
          <a:endParaRPr lang="fi-FI"/>
        </a:p>
      </dgm:t>
    </dgm:pt>
    <dgm:pt modelId="{AAFD301D-9DE6-4232-838C-B38EEA16B57D}">
      <dgm:prSet custT="1"/>
      <dgm:spPr/>
      <dgm:t>
        <a:bodyPr/>
        <a:lstStyle/>
        <a:p>
          <a:r>
            <a:rPr lang="fi-FI" sz="2000" dirty="0">
              <a:latin typeface="Montserrat" panose="00000500000000000000" pitchFamily="2" charset="0"/>
            </a:rPr>
            <a:t> Minkälaisen ristikkokuvion sinä keksisit? </a:t>
          </a:r>
          <a:endParaRPr lang="en-US" sz="2000" dirty="0">
            <a:latin typeface="Montserrat" panose="00000500000000000000" pitchFamily="2" charset="0"/>
          </a:endParaRPr>
        </a:p>
      </dgm:t>
    </dgm:pt>
    <dgm:pt modelId="{9E5B6EC6-7936-48A1-837E-360C7D6601BD}" type="parTrans" cxnId="{5C3A2C0B-E383-4ED5-8FA5-32F0973AD9D7}">
      <dgm:prSet/>
      <dgm:spPr/>
      <dgm:t>
        <a:bodyPr/>
        <a:lstStyle/>
        <a:p>
          <a:endParaRPr lang="fi-FI"/>
        </a:p>
      </dgm:t>
    </dgm:pt>
    <dgm:pt modelId="{E9220F00-8896-435F-9D95-ADA4009E8074}" type="sibTrans" cxnId="{5C3A2C0B-E383-4ED5-8FA5-32F0973AD9D7}">
      <dgm:prSet/>
      <dgm:spPr/>
      <dgm:t>
        <a:bodyPr/>
        <a:lstStyle/>
        <a:p>
          <a:endParaRPr lang="fi-FI"/>
        </a:p>
      </dgm:t>
    </dgm:pt>
    <dgm:pt modelId="{4E0A2CA1-0208-4A76-91E0-2EE3D9A436CA}" type="pres">
      <dgm:prSet presAssocID="{946AB185-1548-4EDB-AA77-B27C39E8977E}" presName="diagram" presStyleCnt="0">
        <dgm:presLayoutVars>
          <dgm:dir/>
          <dgm:resizeHandles val="exact"/>
        </dgm:presLayoutVars>
      </dgm:prSet>
      <dgm:spPr/>
    </dgm:pt>
    <dgm:pt modelId="{25A32398-0927-4C3E-9881-5FF23DDBFFB7}" type="pres">
      <dgm:prSet presAssocID="{1E752036-448A-4593-A672-53B09D2A834F}" presName="node" presStyleLbl="node1" presStyleIdx="0" presStyleCnt="3">
        <dgm:presLayoutVars>
          <dgm:bulletEnabled val="1"/>
        </dgm:presLayoutVars>
      </dgm:prSet>
      <dgm:spPr/>
    </dgm:pt>
    <dgm:pt modelId="{C92E4930-AD01-4E92-A20A-66E00B66AE7E}" type="pres">
      <dgm:prSet presAssocID="{C6AB80CB-9E02-490B-A9D3-9ED49F233E3D}" presName="sibTrans" presStyleCnt="0"/>
      <dgm:spPr/>
    </dgm:pt>
    <dgm:pt modelId="{6C8E4DAF-3950-4494-81EC-2412E45B9D96}" type="pres">
      <dgm:prSet presAssocID="{3C0F39EE-79CD-4187-9B02-ECF89DF757F0}" presName="node" presStyleLbl="node1" presStyleIdx="1" presStyleCnt="3">
        <dgm:presLayoutVars>
          <dgm:bulletEnabled val="1"/>
        </dgm:presLayoutVars>
      </dgm:prSet>
      <dgm:spPr/>
    </dgm:pt>
    <dgm:pt modelId="{E8FA52AA-CAC3-4CA2-9F2F-2760911590FC}" type="pres">
      <dgm:prSet presAssocID="{AD6CBD85-A25E-48E9-B289-3B1A97EC71E5}" presName="sibTrans" presStyleCnt="0"/>
      <dgm:spPr/>
    </dgm:pt>
    <dgm:pt modelId="{AA95861B-99B5-457E-9BAC-40F298FC1CF5}" type="pres">
      <dgm:prSet presAssocID="{AAFD301D-9DE6-4232-838C-B38EEA16B57D}" presName="node" presStyleLbl="node1" presStyleIdx="2" presStyleCnt="3">
        <dgm:presLayoutVars>
          <dgm:bulletEnabled val="1"/>
        </dgm:presLayoutVars>
      </dgm:prSet>
      <dgm:spPr/>
    </dgm:pt>
  </dgm:ptLst>
  <dgm:cxnLst>
    <dgm:cxn modelId="{5C3A2C0B-E383-4ED5-8FA5-32F0973AD9D7}" srcId="{946AB185-1548-4EDB-AA77-B27C39E8977E}" destId="{AAFD301D-9DE6-4232-838C-B38EEA16B57D}" srcOrd="2" destOrd="0" parTransId="{9E5B6EC6-7936-48A1-837E-360C7D6601BD}" sibTransId="{E9220F00-8896-435F-9D95-ADA4009E8074}"/>
    <dgm:cxn modelId="{B27D3C0D-35CA-445F-8A9A-71C728ED4D1C}" type="presOf" srcId="{AAFD301D-9DE6-4232-838C-B38EEA16B57D}" destId="{AA95861B-99B5-457E-9BAC-40F298FC1CF5}" srcOrd="0" destOrd="0" presId="urn:microsoft.com/office/officeart/2005/8/layout/default"/>
    <dgm:cxn modelId="{D3870E32-5538-40F1-BDFE-8FB90E15EC2A}" srcId="{946AB185-1548-4EDB-AA77-B27C39E8977E}" destId="{1E752036-448A-4593-A672-53B09D2A834F}" srcOrd="0" destOrd="0" parTransId="{6DB6A5C3-6C22-4F40-9FE3-B672F7A646EF}" sibTransId="{C6AB80CB-9E02-490B-A9D3-9ED49F233E3D}"/>
    <dgm:cxn modelId="{08BEDA70-AAD7-4C77-BFCA-AFA9C2B555B1}" srcId="{946AB185-1548-4EDB-AA77-B27C39E8977E}" destId="{3C0F39EE-79CD-4187-9B02-ECF89DF757F0}" srcOrd="1" destOrd="0" parTransId="{1B49AF18-73F3-42D2-BFEA-F8C0A046CE7E}" sibTransId="{AD6CBD85-A25E-48E9-B289-3B1A97EC71E5}"/>
    <dgm:cxn modelId="{7C222688-400E-4D2F-9C12-D285745EA3EF}" type="presOf" srcId="{1E752036-448A-4593-A672-53B09D2A834F}" destId="{25A32398-0927-4C3E-9881-5FF23DDBFFB7}" srcOrd="0" destOrd="0" presId="urn:microsoft.com/office/officeart/2005/8/layout/default"/>
    <dgm:cxn modelId="{B116249B-7BEB-491A-BE3E-A602FEC49966}" type="presOf" srcId="{946AB185-1548-4EDB-AA77-B27C39E8977E}" destId="{4E0A2CA1-0208-4A76-91E0-2EE3D9A436CA}" srcOrd="0" destOrd="0" presId="urn:microsoft.com/office/officeart/2005/8/layout/default"/>
    <dgm:cxn modelId="{4C900DE4-C840-4073-B7D3-A7B907C2EDA8}" type="presOf" srcId="{3C0F39EE-79CD-4187-9B02-ECF89DF757F0}" destId="{6C8E4DAF-3950-4494-81EC-2412E45B9D96}" srcOrd="0" destOrd="0" presId="urn:microsoft.com/office/officeart/2005/8/layout/default"/>
    <dgm:cxn modelId="{62C2B4FE-1C5A-4169-86E9-93CE74F8AC54}" type="presParOf" srcId="{4E0A2CA1-0208-4A76-91E0-2EE3D9A436CA}" destId="{25A32398-0927-4C3E-9881-5FF23DDBFFB7}" srcOrd="0" destOrd="0" presId="urn:microsoft.com/office/officeart/2005/8/layout/default"/>
    <dgm:cxn modelId="{27FE1AC0-19AE-4333-A5BD-77EB605DCB81}" type="presParOf" srcId="{4E0A2CA1-0208-4A76-91E0-2EE3D9A436CA}" destId="{C92E4930-AD01-4E92-A20A-66E00B66AE7E}" srcOrd="1" destOrd="0" presId="urn:microsoft.com/office/officeart/2005/8/layout/default"/>
    <dgm:cxn modelId="{96BF78BB-53A2-4A45-9A56-117F8E819E5A}" type="presParOf" srcId="{4E0A2CA1-0208-4A76-91E0-2EE3D9A436CA}" destId="{6C8E4DAF-3950-4494-81EC-2412E45B9D96}" srcOrd="2" destOrd="0" presId="urn:microsoft.com/office/officeart/2005/8/layout/default"/>
    <dgm:cxn modelId="{0679F735-B0E2-440D-A389-882B08CE2531}" type="presParOf" srcId="{4E0A2CA1-0208-4A76-91E0-2EE3D9A436CA}" destId="{E8FA52AA-CAC3-4CA2-9F2F-2760911590FC}" srcOrd="3" destOrd="0" presId="urn:microsoft.com/office/officeart/2005/8/layout/default"/>
    <dgm:cxn modelId="{08CE24A2-FEE5-4005-9E79-1DD3D7ADF7F4}" type="presParOf" srcId="{4E0A2CA1-0208-4A76-91E0-2EE3D9A436CA}" destId="{AA95861B-99B5-457E-9BAC-40F298FC1CF5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A32398-0927-4C3E-9881-5FF23DDBFFB7}">
      <dsp:nvSpPr>
        <dsp:cNvPr id="0" name=""/>
        <dsp:cNvSpPr/>
      </dsp:nvSpPr>
      <dsp:spPr>
        <a:xfrm>
          <a:off x="308796" y="2331"/>
          <a:ext cx="2173337" cy="1304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latin typeface="Montserrat" panose="00000500000000000000" pitchFamily="2" charset="0"/>
            </a:rPr>
            <a:t>Tiedätkö, mikä on yksi maailman vanhimmista symboleista?</a:t>
          </a:r>
          <a:endParaRPr lang="en-US" sz="1600" kern="1200" dirty="0">
            <a:latin typeface="Montserrat" panose="00000500000000000000" pitchFamily="2" charset="0"/>
          </a:endParaRPr>
        </a:p>
      </dsp:txBody>
      <dsp:txXfrm>
        <a:off x="308796" y="2331"/>
        <a:ext cx="2173337" cy="1304002"/>
      </dsp:txXfrm>
    </dsp:sp>
    <dsp:sp modelId="{2DF815BB-4C70-4B4F-A06A-2D9AEE80333F}">
      <dsp:nvSpPr>
        <dsp:cNvPr id="0" name=""/>
        <dsp:cNvSpPr/>
      </dsp:nvSpPr>
      <dsp:spPr>
        <a:xfrm>
          <a:off x="2699466" y="2331"/>
          <a:ext cx="2173337" cy="1304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latin typeface="Montserrat" panose="00000500000000000000" pitchFamily="2" charset="0"/>
            </a:rPr>
            <a:t>Jos sinulla on kaksi tulitikkua, minkä kuvion voit siitä tehdä tikkuja katkaisematta?</a:t>
          </a:r>
          <a:endParaRPr lang="en-US" sz="1600" kern="1200" dirty="0">
            <a:latin typeface="Montserrat" panose="00000500000000000000" pitchFamily="2" charset="0"/>
          </a:endParaRPr>
        </a:p>
      </dsp:txBody>
      <dsp:txXfrm>
        <a:off x="2699466" y="2331"/>
        <a:ext cx="2173337" cy="1304002"/>
      </dsp:txXfrm>
    </dsp:sp>
    <dsp:sp modelId="{46EDCAE6-F280-4193-854F-741AB3FC44C6}">
      <dsp:nvSpPr>
        <dsp:cNvPr id="0" name=""/>
        <dsp:cNvSpPr/>
      </dsp:nvSpPr>
      <dsp:spPr>
        <a:xfrm>
          <a:off x="308796" y="1523667"/>
          <a:ext cx="2173337" cy="1304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latin typeface="Montserrat" panose="00000500000000000000" pitchFamily="2" charset="0"/>
            </a:rPr>
            <a:t>Voisiko tätä kuviota käyttää mallina myös rakentamisessa?</a:t>
          </a:r>
          <a:endParaRPr lang="en-US" sz="1600" kern="1200" dirty="0">
            <a:latin typeface="Montserrat" panose="00000500000000000000" pitchFamily="2" charset="0"/>
          </a:endParaRPr>
        </a:p>
      </dsp:txBody>
      <dsp:txXfrm>
        <a:off x="308796" y="1523667"/>
        <a:ext cx="2173337" cy="1304002"/>
      </dsp:txXfrm>
    </dsp:sp>
    <dsp:sp modelId="{F7F8DDEC-2DA2-401A-BCCF-1F55A3559115}">
      <dsp:nvSpPr>
        <dsp:cNvPr id="0" name=""/>
        <dsp:cNvSpPr/>
      </dsp:nvSpPr>
      <dsp:spPr>
        <a:xfrm>
          <a:off x="2699466" y="1523667"/>
          <a:ext cx="2173337" cy="1304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>
              <a:latin typeface="Montserrat" panose="00000500000000000000" pitchFamily="2" charset="0"/>
            </a:rPr>
            <a:t>Missä voisit nähdä tällaisia rakenteita?</a:t>
          </a:r>
          <a:endParaRPr lang="en-US" sz="1600" kern="1200">
            <a:latin typeface="Montserrat" panose="00000500000000000000" pitchFamily="2" charset="0"/>
          </a:endParaRPr>
        </a:p>
      </dsp:txBody>
      <dsp:txXfrm>
        <a:off x="2699466" y="1523667"/>
        <a:ext cx="2173337" cy="1304002"/>
      </dsp:txXfrm>
    </dsp:sp>
    <dsp:sp modelId="{76E9008A-E9B0-42C7-834A-D224BBEB123D}">
      <dsp:nvSpPr>
        <dsp:cNvPr id="0" name=""/>
        <dsp:cNvSpPr/>
      </dsp:nvSpPr>
      <dsp:spPr>
        <a:xfrm>
          <a:off x="1504131" y="3045003"/>
          <a:ext cx="2173337" cy="1304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latin typeface="Montserrat" panose="00000500000000000000" pitchFamily="2" charset="0"/>
            </a:rPr>
            <a:t>Miksi tätä rakennetapaa käytetään?</a:t>
          </a:r>
          <a:endParaRPr lang="en-US" sz="1600" kern="1200" dirty="0">
            <a:latin typeface="Montserrat" panose="00000500000000000000" pitchFamily="2" charset="0"/>
          </a:endParaRPr>
        </a:p>
      </dsp:txBody>
      <dsp:txXfrm>
        <a:off x="1504131" y="3045003"/>
        <a:ext cx="2173337" cy="13040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A32398-0927-4C3E-9881-5FF23DDBFFB7}">
      <dsp:nvSpPr>
        <dsp:cNvPr id="0" name=""/>
        <dsp:cNvSpPr/>
      </dsp:nvSpPr>
      <dsp:spPr>
        <a:xfrm>
          <a:off x="632" y="572231"/>
          <a:ext cx="2466826" cy="14800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>
              <a:latin typeface="Montserrat" panose="00000500000000000000" pitchFamily="2" charset="0"/>
            </a:rPr>
            <a:t>Missä tällaisia rakenteita voisi nähdä? </a:t>
          </a:r>
          <a:endParaRPr lang="en-US" sz="2000" kern="1200" dirty="0">
            <a:latin typeface="Montserrat" panose="00000500000000000000" pitchFamily="2" charset="0"/>
          </a:endParaRPr>
        </a:p>
      </dsp:txBody>
      <dsp:txXfrm>
        <a:off x="632" y="572231"/>
        <a:ext cx="2466826" cy="1480095"/>
      </dsp:txXfrm>
    </dsp:sp>
    <dsp:sp modelId="{6C8E4DAF-3950-4494-81EC-2412E45B9D96}">
      <dsp:nvSpPr>
        <dsp:cNvPr id="0" name=""/>
        <dsp:cNvSpPr/>
      </dsp:nvSpPr>
      <dsp:spPr>
        <a:xfrm>
          <a:off x="2714141" y="572231"/>
          <a:ext cx="2466826" cy="14800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>
              <a:latin typeface="Montserrat" panose="00000500000000000000" pitchFamily="2" charset="0"/>
            </a:rPr>
            <a:t>Mikä näistä voisi olla kestävin?</a:t>
          </a:r>
          <a:endParaRPr lang="en-US" sz="2000" kern="1200" dirty="0">
            <a:latin typeface="Montserrat" panose="00000500000000000000" pitchFamily="2" charset="0"/>
          </a:endParaRPr>
        </a:p>
      </dsp:txBody>
      <dsp:txXfrm>
        <a:off x="2714141" y="572231"/>
        <a:ext cx="2466826" cy="1480095"/>
      </dsp:txXfrm>
    </dsp:sp>
    <dsp:sp modelId="{AA95861B-99B5-457E-9BAC-40F298FC1CF5}">
      <dsp:nvSpPr>
        <dsp:cNvPr id="0" name=""/>
        <dsp:cNvSpPr/>
      </dsp:nvSpPr>
      <dsp:spPr>
        <a:xfrm>
          <a:off x="1357386" y="2299010"/>
          <a:ext cx="2466826" cy="14800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>
              <a:latin typeface="Montserrat" panose="00000500000000000000" pitchFamily="2" charset="0"/>
            </a:rPr>
            <a:t> Minkälaisen ristikkokuvion sinä keksisit? </a:t>
          </a:r>
          <a:endParaRPr lang="en-US" sz="2000" kern="1200" dirty="0">
            <a:latin typeface="Montserrat" panose="00000500000000000000" pitchFamily="2" charset="0"/>
          </a:endParaRPr>
        </a:p>
      </dsp:txBody>
      <dsp:txXfrm>
        <a:off x="1357386" y="2299010"/>
        <a:ext cx="2466826" cy="14800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6CB3F9-1F9A-4DFE-8FE9-5FCC2B1B5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E745BB6-1E25-41A8-82C6-E3BF69BC6D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00F4C30-DB88-439C-8DCA-F995886D6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EA9989F-9998-4E49-B122-95C19D7AB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0662350-B92E-4B5A-A5CD-1888F89C7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0191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6BF9A3-4B41-4F19-81B5-CEC5E64F2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EEDC4BA-04BF-4525-87B1-CB242569C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08F9C33-A2A2-4321-A75E-8C667B65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C7F1940-F621-434F-B0C1-DED6E9485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D92CE12-07E9-4232-935C-AE4E59287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93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8958438-C5D5-4908-A42E-3D4176A8D6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4E750E8-695F-4A42-B3FD-2D80B072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2EDBEDD-86E1-4C50-8A80-C23A1DF44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68B2BD7-88E3-428C-A3ED-63237CC97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818C5D1-555A-42BE-B433-2AFCE4379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686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283636-A0FF-4F72-A947-BB08DF468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0FCFA04-47CE-49A3-9A85-CDB0F0C07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C19B23E-7DAF-4B88-9F37-B467CDE63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A8B39D7-7470-4C9D-84BE-70BF26F02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4CAB9C5-CC9F-4101-B6B4-499E1F35C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8971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D2289A-D0CB-4543-BB18-01CE0215F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C370C22-3B7C-408A-96DB-209F6813C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DE71B4D-FF9C-4E4D-8E20-59E1183E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9DC63F6-EF90-4C3A-8DF7-4571A0EFB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1424CF0-CDDC-482B-B160-24533EB14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297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866CCB-A16F-47D6-BCCE-48717B93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890ACF-50AC-4164-8F36-30805483C8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93685AC-E12F-4401-A57A-1EC4C25D9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A6754B7-B982-4F11-B356-66C884E55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1.4.2022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E1D99EF-42AB-4B77-8CF9-BE40BB235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4A29632-5BC5-4237-8AA0-1B217E6AD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647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0CF5E5-022A-44C5-AAC6-2AFE423DA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FE9E473-DF2C-4182-BFA1-C3511AACF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EA7930C-7159-4C6B-AEE3-205BEFE53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7E41A6B-702C-4DFF-9EB0-CDFD028692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234D38C-801D-4AA6-8DB6-D178F62A56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2B7434C-228D-4568-80B0-DE420EC16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1.4.2022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E59C97A-ABEF-43B7-A292-3EDE70F75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AF751D7-BFE9-495A-8053-70D00D94E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1444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EA3C00-6A30-444E-AB6C-F1E5B7AFF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E5468C5-9226-4AB6-9ED1-CF5BF5463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1.4.2022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A1B7279-6617-412A-B470-F95209E0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D1B3AC1-1449-44C8-9E7E-2EF8412C8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242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7763BA9-ACE5-4188-BB14-D8D39ECE2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1.4.2022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6543C7F-3D86-4C0F-86B7-AB666AF43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E2F5F75-0735-464F-9747-B278EDE83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0874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6A0D37-A1CC-444C-9591-02625E49C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FD848CD-25A3-4A23-BE06-DC83089EA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E3D176E-275F-460B-812C-E02785C0FD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331BE02-5C01-478E-A87B-8C35B101C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1.4.2022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DCC7166-FBE6-4019-A80F-6D8E7DD62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4A42C85-65CB-47CC-B689-42696D15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7165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96DBD5-119B-444F-964F-3424964DF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3D86785-61E1-4E2A-A2C8-2C4914BAD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C3B0202-0AA0-4E1F-8442-E3241AC8D7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ECA9B77-B59D-43CA-9B96-12664D0B7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1.4.2022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7225ACC-0D70-4E97-9705-F9A8A3B48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FAA1D15-55A0-4A80-8905-2BCFF6245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12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A3AAFB3-7A2C-4712-B035-01D1D7DD4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4F2B9C2-A536-4E1C-A2D2-92EB11450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9F4EEA-04A7-4B77-AAEE-F3AC160018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947FA-86C0-4DD4-8C1D-77409DA3B5D1}" type="datetimeFigureOut">
              <a:rPr lang="fi-FI" smtClean="0"/>
              <a:t>1.4.2022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1BB431C-B904-48D6-A12A-31224234A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418A8C9-21F1-4D71-BEC6-411375A1EE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357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A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B5196DF6-762F-4F04-97A5-5CEB15443C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1" b="474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80F423F-E976-4A47-B269-1284B228D6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fi-FI" sz="3200" dirty="0">
                <a:latin typeface="Fredoka One" panose="02000000000000000000" pitchFamily="2" charset="0"/>
              </a:rPr>
              <a:t>Ristikkorakenteet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A0DEE76-70A1-4205-9966-0E9288D875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09" y="5861977"/>
            <a:ext cx="4330262" cy="683284"/>
          </a:xfrm>
        </p:spPr>
        <p:txBody>
          <a:bodyPr>
            <a:normAutofit/>
          </a:bodyPr>
          <a:lstStyle/>
          <a:p>
            <a:r>
              <a:rPr lang="fi-FI" sz="2000" dirty="0">
                <a:latin typeface="Rowdies" pitchFamily="2" charset="0"/>
              </a:rPr>
              <a:t>Fysiikkaa ja kemiaa alakouluun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Kuva 6" descr="Kuva, joka sisältää kohteen teksti, clipart-kuva&#10;&#10;Kuvaus luotu automaattisesti">
            <a:extLst>
              <a:ext uri="{FF2B5EF4-FFF2-40B4-BE49-F238E27FC236}">
                <a16:creationId xmlns:a16="http://schemas.microsoft.com/office/drawing/2014/main" id="{57B6FC4F-2588-47ED-874B-27445EBCCE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014" y="5290291"/>
            <a:ext cx="1368053" cy="428853"/>
          </a:xfrm>
          <a:prstGeom prst="rect">
            <a:avLst/>
          </a:prstGeom>
        </p:spPr>
      </p:pic>
      <p:pic>
        <p:nvPicPr>
          <p:cNvPr id="11" name="Kuva 10" descr="Creative Commons -lisenssi">
            <a:hlinkClick r:id="rId4"/>
            <a:extLst>
              <a:ext uri="{FF2B5EF4-FFF2-40B4-BE49-F238E27FC236}">
                <a16:creationId xmlns:a16="http://schemas.microsoft.com/office/drawing/2014/main" id="{934B473E-2C97-4737-9B66-32325C2758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89" y="6065520"/>
            <a:ext cx="1575633" cy="5610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543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Ristikkorakenteet</a:t>
            </a:r>
            <a:endParaRPr lang="fi-FI" dirty="0"/>
          </a:p>
        </p:txBody>
      </p:sp>
      <p:graphicFrame>
        <p:nvGraphicFramePr>
          <p:cNvPr id="2056" name="Sisällön paikkamerkki 2">
            <a:extLst>
              <a:ext uri="{FF2B5EF4-FFF2-40B4-BE49-F238E27FC236}">
                <a16:creationId xmlns:a16="http://schemas.microsoft.com/office/drawing/2014/main" id="{EA259478-5534-AF5D-BE76-82C578E606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240680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image1.jpg">
            <a:extLst>
              <a:ext uri="{FF2B5EF4-FFF2-40B4-BE49-F238E27FC236}">
                <a16:creationId xmlns:a16="http://schemas.microsoft.com/office/drawing/2014/main" id="{826CEF6E-F7E0-4A82-9E38-FB54D27AA000}"/>
              </a:ext>
            </a:extLst>
          </p:cNvPr>
          <p:cNvPicPr/>
          <p:nvPr/>
        </p:nvPicPr>
        <p:blipFill>
          <a:blip r:embed="rId7"/>
          <a:srcRect/>
          <a:stretch>
            <a:fillRect/>
          </a:stretch>
        </p:blipFill>
        <p:spPr>
          <a:xfrm>
            <a:off x="6522544" y="2130425"/>
            <a:ext cx="4927600" cy="2597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47509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Ristikkorakenteet</a:t>
            </a:r>
            <a:endParaRPr lang="fi-FI" dirty="0"/>
          </a:p>
        </p:txBody>
      </p:sp>
      <p:graphicFrame>
        <p:nvGraphicFramePr>
          <p:cNvPr id="2056" name="Sisällön paikkamerkki 2">
            <a:extLst>
              <a:ext uri="{FF2B5EF4-FFF2-40B4-BE49-F238E27FC236}">
                <a16:creationId xmlns:a16="http://schemas.microsoft.com/office/drawing/2014/main" id="{EA259478-5534-AF5D-BE76-82C578E606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5080529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image1.jpg">
            <a:extLst>
              <a:ext uri="{FF2B5EF4-FFF2-40B4-BE49-F238E27FC236}">
                <a16:creationId xmlns:a16="http://schemas.microsoft.com/office/drawing/2014/main" id="{826CEF6E-F7E0-4A82-9E38-FB54D27AA000}"/>
              </a:ext>
            </a:extLst>
          </p:cNvPr>
          <p:cNvPicPr/>
          <p:nvPr/>
        </p:nvPicPr>
        <p:blipFill>
          <a:blip r:embed="rId7"/>
          <a:srcRect/>
          <a:stretch>
            <a:fillRect/>
          </a:stretch>
        </p:blipFill>
        <p:spPr>
          <a:xfrm>
            <a:off x="6522544" y="2130425"/>
            <a:ext cx="4927600" cy="2597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17697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名古屋テレビ塔のイラスト">
            <a:extLst>
              <a:ext uri="{FF2B5EF4-FFF2-40B4-BE49-F238E27FC236}">
                <a16:creationId xmlns:a16="http://schemas.microsoft.com/office/drawing/2014/main" id="{C1680E6B-EEC2-4A52-8727-70F1D397A2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0806" y="-58263"/>
            <a:ext cx="4056413" cy="676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akennustehtävä</a:t>
            </a:r>
            <a:endParaRPr lang="fi-FI" dirty="0"/>
          </a:p>
        </p:txBody>
      </p:sp>
      <p:pic>
        <p:nvPicPr>
          <p:cNvPr id="5" name="image6.jpg">
            <a:extLst>
              <a:ext uri="{FF2B5EF4-FFF2-40B4-BE49-F238E27FC236}">
                <a16:creationId xmlns:a16="http://schemas.microsoft.com/office/drawing/2014/main" id="{020FCAAA-89AD-4515-87A4-A237925E9097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 rot="16200000">
            <a:off x="573985" y="1686400"/>
            <a:ext cx="1996440" cy="2662555"/>
          </a:xfrm>
          <a:prstGeom prst="rect">
            <a:avLst/>
          </a:prstGeom>
          <a:ln/>
        </p:spPr>
      </p:pic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7BAF29E2-E010-406B-9FD9-DC42025B4B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3230322" y="2008701"/>
            <a:ext cx="2688569" cy="2017951"/>
          </a:xfrm>
          <a:prstGeom prst="rect">
            <a:avLst/>
          </a:prstGeom>
        </p:spPr>
      </p:pic>
      <p:pic>
        <p:nvPicPr>
          <p:cNvPr id="11" name="image5.jpg">
            <a:extLst>
              <a:ext uri="{FF2B5EF4-FFF2-40B4-BE49-F238E27FC236}">
                <a16:creationId xmlns:a16="http://schemas.microsoft.com/office/drawing/2014/main" id="{35FE158A-0BF0-43E1-A37C-BEBF001DC65D}"/>
              </a:ext>
            </a:extLst>
          </p:cNvPr>
          <p:cNvPicPr/>
          <p:nvPr/>
        </p:nvPicPr>
        <p:blipFill>
          <a:blip r:embed="rId5"/>
          <a:srcRect/>
          <a:stretch>
            <a:fillRect/>
          </a:stretch>
        </p:blipFill>
        <p:spPr>
          <a:xfrm rot="16200000">
            <a:off x="6573708" y="1731444"/>
            <a:ext cx="1967230" cy="2623185"/>
          </a:xfrm>
          <a:prstGeom prst="rect">
            <a:avLst/>
          </a:prstGeom>
          <a:ln/>
        </p:spPr>
      </p:pic>
      <p:pic>
        <p:nvPicPr>
          <p:cNvPr id="13" name="image7.jpg">
            <a:extLst>
              <a:ext uri="{FF2B5EF4-FFF2-40B4-BE49-F238E27FC236}">
                <a16:creationId xmlns:a16="http://schemas.microsoft.com/office/drawing/2014/main" id="{D1A97B53-4AAB-46EF-947C-85908F178227}"/>
              </a:ext>
            </a:extLst>
          </p:cNvPr>
          <p:cNvPicPr/>
          <p:nvPr/>
        </p:nvPicPr>
        <p:blipFill>
          <a:blip r:embed="rId6"/>
          <a:srcRect/>
          <a:stretch>
            <a:fillRect/>
          </a:stretch>
        </p:blipFill>
        <p:spPr>
          <a:xfrm>
            <a:off x="9308203" y="2059421"/>
            <a:ext cx="2642870" cy="1982470"/>
          </a:xfrm>
          <a:prstGeom prst="rect">
            <a:avLst/>
          </a:prstGeom>
          <a:ln/>
        </p:spPr>
      </p:pic>
      <p:pic>
        <p:nvPicPr>
          <p:cNvPr id="1028" name="Picture 4" descr="トランプタワーのイラスト">
            <a:extLst>
              <a:ext uri="{FF2B5EF4-FFF2-40B4-BE49-F238E27FC236}">
                <a16:creationId xmlns:a16="http://schemas.microsoft.com/office/drawing/2014/main" id="{71F83D4A-0EB6-4ECA-9A49-F68C688C6A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127" y="3095625"/>
            <a:ext cx="3219068" cy="360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037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68</Words>
  <Application>Microsoft Office PowerPoint</Application>
  <PresentationFormat>Laajakuva</PresentationFormat>
  <Paragraphs>13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Fredoka One</vt:lpstr>
      <vt:lpstr>Montserrat</vt:lpstr>
      <vt:lpstr>Rowdies</vt:lpstr>
      <vt:lpstr>Office-teema</vt:lpstr>
      <vt:lpstr>Ristikkorakenteet</vt:lpstr>
      <vt:lpstr>Ristikkorakenteet</vt:lpstr>
      <vt:lpstr>Ristikkorakenteet</vt:lpstr>
      <vt:lpstr>Rakennustehtävä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Liikettä on monenlaista</dc:title>
  <dc:creator>Palkat MAOL/MFKA</dc:creator>
  <cp:lastModifiedBy>Palkat MAOL/MFKA</cp:lastModifiedBy>
  <cp:revision>9</cp:revision>
  <dcterms:created xsi:type="dcterms:W3CDTF">2022-02-10T07:01:07Z</dcterms:created>
  <dcterms:modified xsi:type="dcterms:W3CDTF">2022-04-01T08:42:33Z</dcterms:modified>
</cp:coreProperties>
</file>