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7D9"/>
    <a:srgbClr val="2089AA"/>
    <a:srgbClr val="4CA2C0"/>
    <a:srgbClr val="37A9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90" y="1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874EAB-C880-440D-BAEC-21F3A07199BE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7C6CA5-D86A-4C47-A9FE-2C94DC29C65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i-FI" sz="1600" dirty="0">
              <a:latin typeface="Montserrat" panose="00000500000000000000" pitchFamily="2" charset="0"/>
            </a:rPr>
            <a:t>1. Mitä valo on?</a:t>
          </a:r>
          <a:endParaRPr lang="en-US" sz="1600" dirty="0">
            <a:latin typeface="Montserrat" panose="00000500000000000000" pitchFamily="2" charset="0"/>
          </a:endParaRPr>
        </a:p>
      </dgm:t>
    </dgm:pt>
    <dgm:pt modelId="{25012183-9D13-480E-A5D7-5994533D419B}" type="parTrans" cxnId="{CFDD93C1-E83B-41FB-8A32-76C23FA09872}">
      <dgm:prSet/>
      <dgm:spPr/>
      <dgm:t>
        <a:bodyPr/>
        <a:lstStyle/>
        <a:p>
          <a:endParaRPr lang="en-US"/>
        </a:p>
      </dgm:t>
    </dgm:pt>
    <dgm:pt modelId="{141643A9-A8A3-494E-8D84-00BB6CC2F50A}" type="sibTrans" cxnId="{CFDD93C1-E83B-41FB-8A32-76C23FA09872}">
      <dgm:prSet/>
      <dgm:spPr/>
      <dgm:t>
        <a:bodyPr/>
        <a:lstStyle/>
        <a:p>
          <a:endParaRPr lang="en-US"/>
        </a:p>
      </dgm:t>
    </dgm:pt>
    <dgm:pt modelId="{BD591227-90F3-4F43-B859-7B2AC5192CE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i-FI" sz="1600">
              <a:latin typeface="Montserrat" panose="00000500000000000000" pitchFamily="2" charset="0"/>
            </a:rPr>
            <a:t>2. Miten valo syntyy?</a:t>
          </a:r>
        </a:p>
      </dgm:t>
    </dgm:pt>
    <dgm:pt modelId="{B7DEF93E-7E2C-410E-A1D2-EC48BC6ABBD0}" type="parTrans" cxnId="{F79204E0-A40E-4A7D-B6BF-2DF4878F0424}">
      <dgm:prSet/>
      <dgm:spPr/>
      <dgm:t>
        <a:bodyPr/>
        <a:lstStyle/>
        <a:p>
          <a:endParaRPr lang="fi-FI"/>
        </a:p>
      </dgm:t>
    </dgm:pt>
    <dgm:pt modelId="{B1BD3876-3D4C-414A-A38B-CC566CC1EBC4}" type="sibTrans" cxnId="{F79204E0-A40E-4A7D-B6BF-2DF4878F0424}">
      <dgm:prSet/>
      <dgm:spPr/>
      <dgm:t>
        <a:bodyPr/>
        <a:lstStyle/>
        <a:p>
          <a:endParaRPr lang="fi-FI"/>
        </a:p>
      </dgm:t>
    </dgm:pt>
    <dgm:pt modelId="{69950EC0-6DC3-484A-AE77-3DF3E9C9FF2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i-FI" sz="1600" dirty="0">
              <a:latin typeface="Montserrat" panose="00000500000000000000" pitchFamily="2" charset="0"/>
            </a:rPr>
            <a:t>3. Miten valo vaikuttaa ihmiseen?</a:t>
          </a:r>
        </a:p>
      </dgm:t>
    </dgm:pt>
    <dgm:pt modelId="{0328B5C1-C6B6-4057-8F17-5A5F05F6BBDE}" type="parTrans" cxnId="{A44AE8D5-14A1-4E1C-95AF-DF0AA10CBF77}">
      <dgm:prSet/>
      <dgm:spPr/>
      <dgm:t>
        <a:bodyPr/>
        <a:lstStyle/>
        <a:p>
          <a:endParaRPr lang="fi-FI"/>
        </a:p>
      </dgm:t>
    </dgm:pt>
    <dgm:pt modelId="{B8473EFA-C96C-4473-826C-2C9EACA06388}" type="sibTrans" cxnId="{A44AE8D5-14A1-4E1C-95AF-DF0AA10CBF77}">
      <dgm:prSet/>
      <dgm:spPr/>
      <dgm:t>
        <a:bodyPr/>
        <a:lstStyle/>
        <a:p>
          <a:endParaRPr lang="fi-FI"/>
        </a:p>
      </dgm:t>
    </dgm:pt>
    <dgm:pt modelId="{897E1054-1330-4718-BDFD-A46159CAF44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i-FI" sz="1600" dirty="0">
              <a:latin typeface="Montserrat" panose="00000500000000000000" pitchFamily="2" charset="0"/>
            </a:rPr>
            <a:t>4. Onko valossa värejä?</a:t>
          </a:r>
        </a:p>
      </dgm:t>
    </dgm:pt>
    <dgm:pt modelId="{574E6DDC-6D44-41C4-AA05-14D6A5B1EBD0}" type="parTrans" cxnId="{E50FD361-5D42-4E5E-9C83-EA9D2AE88D97}">
      <dgm:prSet/>
      <dgm:spPr/>
      <dgm:t>
        <a:bodyPr/>
        <a:lstStyle/>
        <a:p>
          <a:endParaRPr lang="fi-FI"/>
        </a:p>
      </dgm:t>
    </dgm:pt>
    <dgm:pt modelId="{9D6CB721-B2E3-40E4-BC3A-DCD3774E1ADD}" type="sibTrans" cxnId="{E50FD361-5D42-4E5E-9C83-EA9D2AE88D97}">
      <dgm:prSet/>
      <dgm:spPr/>
      <dgm:t>
        <a:bodyPr/>
        <a:lstStyle/>
        <a:p>
          <a:endParaRPr lang="fi-FI"/>
        </a:p>
      </dgm:t>
    </dgm:pt>
    <dgm:pt modelId="{B6D6D165-F242-46C1-900B-900CE851C94F}" type="pres">
      <dgm:prSet presAssocID="{7B874EAB-C880-440D-BAEC-21F3A07199BE}" presName="root" presStyleCnt="0">
        <dgm:presLayoutVars>
          <dgm:dir/>
          <dgm:resizeHandles val="exact"/>
        </dgm:presLayoutVars>
      </dgm:prSet>
      <dgm:spPr/>
    </dgm:pt>
    <dgm:pt modelId="{AE25EAB5-86EC-4212-9D99-427516C6759A}" type="pres">
      <dgm:prSet presAssocID="{A77C6CA5-D86A-4C47-A9FE-2C94DC29C65C}" presName="compNode" presStyleCnt="0"/>
      <dgm:spPr/>
    </dgm:pt>
    <dgm:pt modelId="{C7EB8163-E073-4FE1-841D-B53E9E48C5A3}" type="pres">
      <dgm:prSet presAssocID="{A77C6CA5-D86A-4C47-A9FE-2C94DC29C65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D7EA2A56-3797-416A-85E2-E6EE37CB2D98}" type="pres">
      <dgm:prSet presAssocID="{A77C6CA5-D86A-4C47-A9FE-2C94DC29C65C}" presName="spaceRect" presStyleCnt="0"/>
      <dgm:spPr/>
    </dgm:pt>
    <dgm:pt modelId="{7E821CB2-9F6A-4EF9-A81E-6BD4A0D82DD7}" type="pres">
      <dgm:prSet presAssocID="{A77C6CA5-D86A-4C47-A9FE-2C94DC29C65C}" presName="textRect" presStyleLbl="revTx" presStyleIdx="0" presStyleCnt="4">
        <dgm:presLayoutVars>
          <dgm:chMax val="1"/>
          <dgm:chPref val="1"/>
        </dgm:presLayoutVars>
      </dgm:prSet>
      <dgm:spPr/>
    </dgm:pt>
    <dgm:pt modelId="{01E3415C-0C96-4CAB-93B5-30B6A14E51B7}" type="pres">
      <dgm:prSet presAssocID="{141643A9-A8A3-494E-8D84-00BB6CC2F50A}" presName="sibTrans" presStyleCnt="0"/>
      <dgm:spPr/>
    </dgm:pt>
    <dgm:pt modelId="{8A0BDB1A-9AE5-41CC-837E-9BB0390E253E}" type="pres">
      <dgm:prSet presAssocID="{BD591227-90F3-4F43-B859-7B2AC5192CE7}" presName="compNode" presStyleCnt="0"/>
      <dgm:spPr/>
    </dgm:pt>
    <dgm:pt modelId="{45222748-6C2E-4D1F-ADF1-7FFBF757E6B8}" type="pres">
      <dgm:prSet presAssocID="{BD591227-90F3-4F43-B859-7B2AC5192CE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antern"/>
        </a:ext>
      </dgm:extLst>
    </dgm:pt>
    <dgm:pt modelId="{BECC43BF-A616-4FB9-98CB-B8EB2B59CE8F}" type="pres">
      <dgm:prSet presAssocID="{BD591227-90F3-4F43-B859-7B2AC5192CE7}" presName="spaceRect" presStyleCnt="0"/>
      <dgm:spPr/>
    </dgm:pt>
    <dgm:pt modelId="{4A5FA533-81D3-4C77-AC82-27C4968583D2}" type="pres">
      <dgm:prSet presAssocID="{BD591227-90F3-4F43-B859-7B2AC5192CE7}" presName="textRect" presStyleLbl="revTx" presStyleIdx="1" presStyleCnt="4">
        <dgm:presLayoutVars>
          <dgm:chMax val="1"/>
          <dgm:chPref val="1"/>
        </dgm:presLayoutVars>
      </dgm:prSet>
      <dgm:spPr/>
    </dgm:pt>
    <dgm:pt modelId="{265A52C6-A431-4C4D-B62E-789D50216C92}" type="pres">
      <dgm:prSet presAssocID="{B1BD3876-3D4C-414A-A38B-CC566CC1EBC4}" presName="sibTrans" presStyleCnt="0"/>
      <dgm:spPr/>
    </dgm:pt>
    <dgm:pt modelId="{C3443C87-BF6E-465A-9380-441D9F8B40A1}" type="pres">
      <dgm:prSet presAssocID="{69950EC0-6DC3-484A-AE77-3DF3E9C9FF24}" presName="compNode" presStyleCnt="0"/>
      <dgm:spPr/>
    </dgm:pt>
    <dgm:pt modelId="{A5C85298-6859-41A2-9F1E-CD45614EF0D6}" type="pres">
      <dgm:prSet presAssocID="{69950EC0-6DC3-484A-AE77-3DF3E9C9FF24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lashlight"/>
        </a:ext>
      </dgm:extLst>
    </dgm:pt>
    <dgm:pt modelId="{2736564F-2475-4648-885B-A19722BB03A8}" type="pres">
      <dgm:prSet presAssocID="{69950EC0-6DC3-484A-AE77-3DF3E9C9FF24}" presName="spaceRect" presStyleCnt="0"/>
      <dgm:spPr/>
    </dgm:pt>
    <dgm:pt modelId="{CF7FB54C-9CDE-4E39-8959-E59EA980A9DD}" type="pres">
      <dgm:prSet presAssocID="{69950EC0-6DC3-484A-AE77-3DF3E9C9FF24}" presName="textRect" presStyleLbl="revTx" presStyleIdx="2" presStyleCnt="4">
        <dgm:presLayoutVars>
          <dgm:chMax val="1"/>
          <dgm:chPref val="1"/>
        </dgm:presLayoutVars>
      </dgm:prSet>
      <dgm:spPr/>
    </dgm:pt>
    <dgm:pt modelId="{8C472E33-9DF0-498E-AC73-CAFD71F4B52C}" type="pres">
      <dgm:prSet presAssocID="{B8473EFA-C96C-4473-826C-2C9EACA06388}" presName="sibTrans" presStyleCnt="0"/>
      <dgm:spPr/>
    </dgm:pt>
    <dgm:pt modelId="{B4D0472E-48BA-4F5D-8FA4-14B9C3E1837D}" type="pres">
      <dgm:prSet presAssocID="{897E1054-1330-4718-BDFD-A46159CAF44E}" presName="compNode" presStyleCnt="0"/>
      <dgm:spPr/>
    </dgm:pt>
    <dgm:pt modelId="{34E1253F-553D-45DF-8F50-7AE7B6DD4D30}" type="pres">
      <dgm:prSet presAssocID="{897E1054-1330-4718-BDFD-A46159CAF44E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alette"/>
        </a:ext>
      </dgm:extLst>
    </dgm:pt>
    <dgm:pt modelId="{676FDDE5-8AA4-421E-8C9B-32A614EF0B7F}" type="pres">
      <dgm:prSet presAssocID="{897E1054-1330-4718-BDFD-A46159CAF44E}" presName="spaceRect" presStyleCnt="0"/>
      <dgm:spPr/>
    </dgm:pt>
    <dgm:pt modelId="{EC6C3D95-3052-4514-BE97-7C23DDC83DF6}" type="pres">
      <dgm:prSet presAssocID="{897E1054-1330-4718-BDFD-A46159CAF44E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82FE2E30-4CFD-4121-BF6E-929F512DD80B}" type="presOf" srcId="{BD591227-90F3-4F43-B859-7B2AC5192CE7}" destId="{4A5FA533-81D3-4C77-AC82-27C4968583D2}" srcOrd="0" destOrd="0" presId="urn:microsoft.com/office/officeart/2018/2/layout/IconLabelList"/>
    <dgm:cxn modelId="{E50FD361-5D42-4E5E-9C83-EA9D2AE88D97}" srcId="{7B874EAB-C880-440D-BAEC-21F3A07199BE}" destId="{897E1054-1330-4718-BDFD-A46159CAF44E}" srcOrd="3" destOrd="0" parTransId="{574E6DDC-6D44-41C4-AA05-14D6A5B1EBD0}" sibTransId="{9D6CB721-B2E3-40E4-BC3A-DCD3774E1ADD}"/>
    <dgm:cxn modelId="{51556EBB-39BF-4379-9A69-89FA2546A180}" type="presOf" srcId="{A77C6CA5-D86A-4C47-A9FE-2C94DC29C65C}" destId="{7E821CB2-9F6A-4EF9-A81E-6BD4A0D82DD7}" srcOrd="0" destOrd="0" presId="urn:microsoft.com/office/officeart/2018/2/layout/IconLabelList"/>
    <dgm:cxn modelId="{CFDD93C1-E83B-41FB-8A32-76C23FA09872}" srcId="{7B874EAB-C880-440D-BAEC-21F3A07199BE}" destId="{A77C6CA5-D86A-4C47-A9FE-2C94DC29C65C}" srcOrd="0" destOrd="0" parTransId="{25012183-9D13-480E-A5D7-5994533D419B}" sibTransId="{141643A9-A8A3-494E-8D84-00BB6CC2F50A}"/>
    <dgm:cxn modelId="{9F7126C7-F451-4DF3-B422-7FDFEC99AD0A}" type="presOf" srcId="{897E1054-1330-4718-BDFD-A46159CAF44E}" destId="{EC6C3D95-3052-4514-BE97-7C23DDC83DF6}" srcOrd="0" destOrd="0" presId="urn:microsoft.com/office/officeart/2018/2/layout/IconLabelList"/>
    <dgm:cxn modelId="{A44AE8D5-14A1-4E1C-95AF-DF0AA10CBF77}" srcId="{7B874EAB-C880-440D-BAEC-21F3A07199BE}" destId="{69950EC0-6DC3-484A-AE77-3DF3E9C9FF24}" srcOrd="2" destOrd="0" parTransId="{0328B5C1-C6B6-4057-8F17-5A5F05F6BBDE}" sibTransId="{B8473EFA-C96C-4473-826C-2C9EACA06388}"/>
    <dgm:cxn modelId="{F79204E0-A40E-4A7D-B6BF-2DF4878F0424}" srcId="{7B874EAB-C880-440D-BAEC-21F3A07199BE}" destId="{BD591227-90F3-4F43-B859-7B2AC5192CE7}" srcOrd="1" destOrd="0" parTransId="{B7DEF93E-7E2C-410E-A1D2-EC48BC6ABBD0}" sibTransId="{B1BD3876-3D4C-414A-A38B-CC566CC1EBC4}"/>
    <dgm:cxn modelId="{593263E2-6B4E-4D3B-B7FC-3940B9FCFBD7}" type="presOf" srcId="{69950EC0-6DC3-484A-AE77-3DF3E9C9FF24}" destId="{CF7FB54C-9CDE-4E39-8959-E59EA980A9DD}" srcOrd="0" destOrd="0" presId="urn:microsoft.com/office/officeart/2018/2/layout/IconLabelList"/>
    <dgm:cxn modelId="{199A85F3-C62B-4B20-B16E-11F21A74E2D5}" type="presOf" srcId="{7B874EAB-C880-440D-BAEC-21F3A07199BE}" destId="{B6D6D165-F242-46C1-900B-900CE851C94F}" srcOrd="0" destOrd="0" presId="urn:microsoft.com/office/officeart/2018/2/layout/IconLabelList"/>
    <dgm:cxn modelId="{6A2B53BD-AEF5-4BE4-A7D1-12EC80A9A291}" type="presParOf" srcId="{B6D6D165-F242-46C1-900B-900CE851C94F}" destId="{AE25EAB5-86EC-4212-9D99-427516C6759A}" srcOrd="0" destOrd="0" presId="urn:microsoft.com/office/officeart/2018/2/layout/IconLabelList"/>
    <dgm:cxn modelId="{79060CF8-2B2A-460F-9DAA-D97A590E08CE}" type="presParOf" srcId="{AE25EAB5-86EC-4212-9D99-427516C6759A}" destId="{C7EB8163-E073-4FE1-841D-B53E9E48C5A3}" srcOrd="0" destOrd="0" presId="urn:microsoft.com/office/officeart/2018/2/layout/IconLabelList"/>
    <dgm:cxn modelId="{111064C0-F4E1-409D-A284-5D41E3CF79EF}" type="presParOf" srcId="{AE25EAB5-86EC-4212-9D99-427516C6759A}" destId="{D7EA2A56-3797-416A-85E2-E6EE37CB2D98}" srcOrd="1" destOrd="0" presId="urn:microsoft.com/office/officeart/2018/2/layout/IconLabelList"/>
    <dgm:cxn modelId="{94041CB7-9FFF-48B0-A538-F9AC396CCE0E}" type="presParOf" srcId="{AE25EAB5-86EC-4212-9D99-427516C6759A}" destId="{7E821CB2-9F6A-4EF9-A81E-6BD4A0D82DD7}" srcOrd="2" destOrd="0" presId="urn:microsoft.com/office/officeart/2018/2/layout/IconLabelList"/>
    <dgm:cxn modelId="{F5B37F69-58E9-4019-9FD4-1748B0E230D2}" type="presParOf" srcId="{B6D6D165-F242-46C1-900B-900CE851C94F}" destId="{01E3415C-0C96-4CAB-93B5-30B6A14E51B7}" srcOrd="1" destOrd="0" presId="urn:microsoft.com/office/officeart/2018/2/layout/IconLabelList"/>
    <dgm:cxn modelId="{6822326D-16D5-4535-A2E8-48A0A4F38925}" type="presParOf" srcId="{B6D6D165-F242-46C1-900B-900CE851C94F}" destId="{8A0BDB1A-9AE5-41CC-837E-9BB0390E253E}" srcOrd="2" destOrd="0" presId="urn:microsoft.com/office/officeart/2018/2/layout/IconLabelList"/>
    <dgm:cxn modelId="{75C4C07C-ABEA-4775-8FE9-C3A017D0AC19}" type="presParOf" srcId="{8A0BDB1A-9AE5-41CC-837E-9BB0390E253E}" destId="{45222748-6C2E-4D1F-ADF1-7FFBF757E6B8}" srcOrd="0" destOrd="0" presId="urn:microsoft.com/office/officeart/2018/2/layout/IconLabelList"/>
    <dgm:cxn modelId="{8C806C7D-8DCC-4B6D-B10C-63AD1D606740}" type="presParOf" srcId="{8A0BDB1A-9AE5-41CC-837E-9BB0390E253E}" destId="{BECC43BF-A616-4FB9-98CB-B8EB2B59CE8F}" srcOrd="1" destOrd="0" presId="urn:microsoft.com/office/officeart/2018/2/layout/IconLabelList"/>
    <dgm:cxn modelId="{9B0D2247-E738-4BCD-B525-591F89A4E92F}" type="presParOf" srcId="{8A0BDB1A-9AE5-41CC-837E-9BB0390E253E}" destId="{4A5FA533-81D3-4C77-AC82-27C4968583D2}" srcOrd="2" destOrd="0" presId="urn:microsoft.com/office/officeart/2018/2/layout/IconLabelList"/>
    <dgm:cxn modelId="{6B31C208-BAC6-4CDF-BDD3-38464E5BCBE4}" type="presParOf" srcId="{B6D6D165-F242-46C1-900B-900CE851C94F}" destId="{265A52C6-A431-4C4D-B62E-789D50216C92}" srcOrd="3" destOrd="0" presId="urn:microsoft.com/office/officeart/2018/2/layout/IconLabelList"/>
    <dgm:cxn modelId="{5B26B25E-093E-44A1-8A35-0CE61227C39E}" type="presParOf" srcId="{B6D6D165-F242-46C1-900B-900CE851C94F}" destId="{C3443C87-BF6E-465A-9380-441D9F8B40A1}" srcOrd="4" destOrd="0" presId="urn:microsoft.com/office/officeart/2018/2/layout/IconLabelList"/>
    <dgm:cxn modelId="{7C7D1C1E-C3D6-4944-8F3E-36C18698B472}" type="presParOf" srcId="{C3443C87-BF6E-465A-9380-441D9F8B40A1}" destId="{A5C85298-6859-41A2-9F1E-CD45614EF0D6}" srcOrd="0" destOrd="0" presId="urn:microsoft.com/office/officeart/2018/2/layout/IconLabelList"/>
    <dgm:cxn modelId="{6102CB6B-C12D-47C5-B9C6-93B39073EB16}" type="presParOf" srcId="{C3443C87-BF6E-465A-9380-441D9F8B40A1}" destId="{2736564F-2475-4648-885B-A19722BB03A8}" srcOrd="1" destOrd="0" presId="urn:microsoft.com/office/officeart/2018/2/layout/IconLabelList"/>
    <dgm:cxn modelId="{86892EC0-D93E-4E56-9486-8DB7D8BBB50E}" type="presParOf" srcId="{C3443C87-BF6E-465A-9380-441D9F8B40A1}" destId="{CF7FB54C-9CDE-4E39-8959-E59EA980A9DD}" srcOrd="2" destOrd="0" presId="urn:microsoft.com/office/officeart/2018/2/layout/IconLabelList"/>
    <dgm:cxn modelId="{CF81FB45-2154-4BB6-8D4F-C3C2DAEDBDAF}" type="presParOf" srcId="{B6D6D165-F242-46C1-900B-900CE851C94F}" destId="{8C472E33-9DF0-498E-AC73-CAFD71F4B52C}" srcOrd="5" destOrd="0" presId="urn:microsoft.com/office/officeart/2018/2/layout/IconLabelList"/>
    <dgm:cxn modelId="{CC4FD7C8-F93A-4696-AEA5-D276AF39BF3E}" type="presParOf" srcId="{B6D6D165-F242-46C1-900B-900CE851C94F}" destId="{B4D0472E-48BA-4F5D-8FA4-14B9C3E1837D}" srcOrd="6" destOrd="0" presId="urn:microsoft.com/office/officeart/2018/2/layout/IconLabelList"/>
    <dgm:cxn modelId="{ADC2FB8C-FECA-4788-B386-DFC4293A3CC0}" type="presParOf" srcId="{B4D0472E-48BA-4F5D-8FA4-14B9C3E1837D}" destId="{34E1253F-553D-45DF-8F50-7AE7B6DD4D30}" srcOrd="0" destOrd="0" presId="urn:microsoft.com/office/officeart/2018/2/layout/IconLabelList"/>
    <dgm:cxn modelId="{F00DAA91-5ACF-46C8-A060-AEC6FEB1EA80}" type="presParOf" srcId="{B4D0472E-48BA-4F5D-8FA4-14B9C3E1837D}" destId="{676FDDE5-8AA4-421E-8C9B-32A614EF0B7F}" srcOrd="1" destOrd="0" presId="urn:microsoft.com/office/officeart/2018/2/layout/IconLabelList"/>
    <dgm:cxn modelId="{395FC9B5-41B3-4B84-A7E6-B03D543BF9E9}" type="presParOf" srcId="{B4D0472E-48BA-4F5D-8FA4-14B9C3E1837D}" destId="{EC6C3D95-3052-4514-BE97-7C23DDC83DF6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EB8163-E073-4FE1-841D-B53E9E48C5A3}">
      <dsp:nvSpPr>
        <dsp:cNvPr id="0" name=""/>
        <dsp:cNvSpPr/>
      </dsp:nvSpPr>
      <dsp:spPr>
        <a:xfrm>
          <a:off x="1231132" y="241151"/>
          <a:ext cx="753046" cy="75304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821CB2-9F6A-4EF9-A81E-6BD4A0D82DD7}">
      <dsp:nvSpPr>
        <dsp:cNvPr id="0" name=""/>
        <dsp:cNvSpPr/>
      </dsp:nvSpPr>
      <dsp:spPr>
        <a:xfrm>
          <a:off x="770936" y="1255278"/>
          <a:ext cx="1673437" cy="711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latin typeface="Montserrat" panose="00000500000000000000" pitchFamily="2" charset="0"/>
            </a:rPr>
            <a:t>1. Mitä valo on?</a:t>
          </a:r>
          <a:endParaRPr lang="en-US" sz="1600" kern="1200" dirty="0">
            <a:latin typeface="Montserrat" panose="00000500000000000000" pitchFamily="2" charset="0"/>
          </a:endParaRPr>
        </a:p>
      </dsp:txBody>
      <dsp:txXfrm>
        <a:off x="770936" y="1255278"/>
        <a:ext cx="1673437" cy="711210"/>
      </dsp:txXfrm>
    </dsp:sp>
    <dsp:sp modelId="{45222748-6C2E-4D1F-ADF1-7FFBF757E6B8}">
      <dsp:nvSpPr>
        <dsp:cNvPr id="0" name=""/>
        <dsp:cNvSpPr/>
      </dsp:nvSpPr>
      <dsp:spPr>
        <a:xfrm>
          <a:off x="3197421" y="241151"/>
          <a:ext cx="753046" cy="75304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5FA533-81D3-4C77-AC82-27C4968583D2}">
      <dsp:nvSpPr>
        <dsp:cNvPr id="0" name=""/>
        <dsp:cNvSpPr/>
      </dsp:nvSpPr>
      <dsp:spPr>
        <a:xfrm>
          <a:off x="2737225" y="1255278"/>
          <a:ext cx="1673437" cy="711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>
              <a:latin typeface="Montserrat" panose="00000500000000000000" pitchFamily="2" charset="0"/>
            </a:rPr>
            <a:t>2. Miten valo syntyy?</a:t>
          </a:r>
        </a:p>
      </dsp:txBody>
      <dsp:txXfrm>
        <a:off x="2737225" y="1255278"/>
        <a:ext cx="1673437" cy="711210"/>
      </dsp:txXfrm>
    </dsp:sp>
    <dsp:sp modelId="{A5C85298-6859-41A2-9F1E-CD45614EF0D6}">
      <dsp:nvSpPr>
        <dsp:cNvPr id="0" name=""/>
        <dsp:cNvSpPr/>
      </dsp:nvSpPr>
      <dsp:spPr>
        <a:xfrm>
          <a:off x="1231132" y="2384848"/>
          <a:ext cx="753046" cy="75304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7FB54C-9CDE-4E39-8959-E59EA980A9DD}">
      <dsp:nvSpPr>
        <dsp:cNvPr id="0" name=""/>
        <dsp:cNvSpPr/>
      </dsp:nvSpPr>
      <dsp:spPr>
        <a:xfrm>
          <a:off x="770936" y="3398975"/>
          <a:ext cx="1673437" cy="711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latin typeface="Montserrat" panose="00000500000000000000" pitchFamily="2" charset="0"/>
            </a:rPr>
            <a:t>3. Miten valo vaikuttaa ihmiseen?</a:t>
          </a:r>
        </a:p>
      </dsp:txBody>
      <dsp:txXfrm>
        <a:off x="770936" y="3398975"/>
        <a:ext cx="1673437" cy="711210"/>
      </dsp:txXfrm>
    </dsp:sp>
    <dsp:sp modelId="{34E1253F-553D-45DF-8F50-7AE7B6DD4D30}">
      <dsp:nvSpPr>
        <dsp:cNvPr id="0" name=""/>
        <dsp:cNvSpPr/>
      </dsp:nvSpPr>
      <dsp:spPr>
        <a:xfrm>
          <a:off x="3197421" y="2384848"/>
          <a:ext cx="753046" cy="75304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6C3D95-3052-4514-BE97-7C23DDC83DF6}">
      <dsp:nvSpPr>
        <dsp:cNvPr id="0" name=""/>
        <dsp:cNvSpPr/>
      </dsp:nvSpPr>
      <dsp:spPr>
        <a:xfrm>
          <a:off x="2737225" y="3398975"/>
          <a:ext cx="1673437" cy="711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>
              <a:latin typeface="Montserrat" panose="00000500000000000000" pitchFamily="2" charset="0"/>
            </a:rPr>
            <a:t>4. Onko valossa värejä?</a:t>
          </a:r>
        </a:p>
      </dsp:txBody>
      <dsp:txXfrm>
        <a:off x="2737225" y="3398975"/>
        <a:ext cx="1673437" cy="7112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6CB3F9-1F9A-4DFE-8FE9-5FCC2B1B5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E745BB6-1E25-41A8-82C6-E3BF69BC6D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00F4C30-DB88-439C-8DCA-F995886D6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15.6.2022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EA9989F-9998-4E49-B122-95C19D7AB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0662350-B92E-4B5A-A5CD-1888F89C7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0191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6BF9A3-4B41-4F19-81B5-CEC5E64F2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EEDC4BA-04BF-4525-87B1-CB242569C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08F9C33-A2A2-4321-A75E-8C667B65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15.6.2022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C7F1940-F621-434F-B0C1-DED6E9485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D92CE12-07E9-4232-935C-AE4E59287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93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8958438-C5D5-4908-A42E-3D4176A8D6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4E750E8-695F-4A42-B3FD-2D80B072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2EDBEDD-86E1-4C50-8A80-C23A1DF44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15.6.2022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68B2BD7-88E3-428C-A3ED-63237CC97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818C5D1-555A-42BE-B433-2AFCE4379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686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283636-A0FF-4F72-A947-BB08DF468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0FCFA04-47CE-49A3-9A85-CDB0F0C07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C19B23E-7DAF-4B88-9F37-B467CDE63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15.6.2022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A8B39D7-7470-4C9D-84BE-70BF26F02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4CAB9C5-CC9F-4101-B6B4-499E1F35C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8971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D2289A-D0CB-4543-BB18-01CE0215F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C370C22-3B7C-408A-96DB-209F6813C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DE71B4D-FF9C-4E4D-8E20-59E1183E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15.6.2022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9DC63F6-EF90-4C3A-8DF7-4571A0EFB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1424CF0-CDDC-482B-B160-24533EB14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297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866CCB-A16F-47D6-BCCE-48717B93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890ACF-50AC-4164-8F36-30805483C8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93685AC-E12F-4401-A57A-1EC4C25D9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A6754B7-B982-4F11-B356-66C884E55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15.6.2022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E1D99EF-42AB-4B77-8CF9-BE40BB235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4A29632-5BC5-4237-8AA0-1B217E6AD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647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0CF5E5-022A-44C5-AAC6-2AFE423DA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FE9E473-DF2C-4182-BFA1-C3511AACF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EA7930C-7159-4C6B-AEE3-205BEFE53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7E41A6B-702C-4DFF-9EB0-CDFD028692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234D38C-801D-4AA6-8DB6-D178F62A56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2B7434C-228D-4568-80B0-DE420EC16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15.6.2022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E59C97A-ABEF-43B7-A292-3EDE70F75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AF751D7-BFE9-495A-8053-70D00D94E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1444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EA3C00-6A30-444E-AB6C-F1E5B7AFF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E5468C5-9226-4AB6-9ED1-CF5BF5463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15.6.2022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A1B7279-6617-412A-B470-F95209E0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D1B3AC1-1449-44C8-9E7E-2EF8412C8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242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7763BA9-ACE5-4188-BB14-D8D39ECE2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15.6.2022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6543C7F-3D86-4C0F-86B7-AB666AF43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E2F5F75-0735-464F-9747-B278EDE83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0874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6A0D37-A1CC-444C-9591-02625E49C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FD848CD-25A3-4A23-BE06-DC83089EA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E3D176E-275F-460B-812C-E02785C0FD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331BE02-5C01-478E-A87B-8C35B101C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15.6.2022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DCC7166-FBE6-4019-A80F-6D8E7DD62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4A42C85-65CB-47CC-B689-42696D15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7165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96DBD5-119B-444F-964F-3424964DF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3D86785-61E1-4E2A-A2C8-2C4914BAD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C3B0202-0AA0-4E1F-8442-E3241AC8D7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ECA9B77-B59D-43CA-9B96-12664D0B7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15.6.2022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7225ACC-0D70-4E97-9705-F9A8A3B48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FAA1D15-55A0-4A80-8905-2BCFF6245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12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A3AAFB3-7A2C-4712-B035-01D1D7DD4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4F2B9C2-A536-4E1C-A2D2-92EB11450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9F4EEA-04A7-4B77-AAEE-F3AC160018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947FA-86C0-4DD4-8C1D-77409DA3B5D1}" type="datetimeFigureOut">
              <a:rPr lang="fi-FI" smtClean="0"/>
              <a:t>15.6.2022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1BB431C-B904-48D6-A12A-31224234A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418A8C9-21F1-4D71-BEC6-411375A1EE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357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het.colorado.edu/sims/html/color-vision/latest/color-vision_fi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s://www.youtube.com/shorts/q31EWLMdIO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A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B5196DF6-762F-4F04-97A5-5CEB15443C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1" b="474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80F423F-E976-4A47-B269-1284B228D6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fi-FI" sz="4000" dirty="0">
                <a:latin typeface="Fredoka One" panose="02000000000000000000" pitchFamily="2" charset="0"/>
              </a:rPr>
              <a:t>Valo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A0DEE76-70A1-4205-9966-0E9288D875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09" y="5861977"/>
            <a:ext cx="4330262" cy="683284"/>
          </a:xfrm>
        </p:spPr>
        <p:txBody>
          <a:bodyPr>
            <a:normAutofit/>
          </a:bodyPr>
          <a:lstStyle/>
          <a:p>
            <a:r>
              <a:rPr lang="fi-FI" sz="2000" dirty="0">
                <a:latin typeface="Rowdies" pitchFamily="2" charset="0"/>
              </a:rPr>
              <a:t>Fysiikkaa ja kemiaa alakouluun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Kuva 6" descr="Kuva, joka sisältää kohteen teksti, clipart-kuva&#10;&#10;Kuvaus luotu automaattisesti">
            <a:extLst>
              <a:ext uri="{FF2B5EF4-FFF2-40B4-BE49-F238E27FC236}">
                <a16:creationId xmlns:a16="http://schemas.microsoft.com/office/drawing/2014/main" id="{57B6FC4F-2588-47ED-874B-27445EBCCE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014" y="5290291"/>
            <a:ext cx="1368053" cy="428853"/>
          </a:xfrm>
          <a:prstGeom prst="rect">
            <a:avLst/>
          </a:prstGeom>
        </p:spPr>
      </p:pic>
      <p:pic>
        <p:nvPicPr>
          <p:cNvPr id="11" name="Kuva 10" descr="Creative Commons -lisenssi">
            <a:hlinkClick r:id="rId4"/>
            <a:extLst>
              <a:ext uri="{FF2B5EF4-FFF2-40B4-BE49-F238E27FC236}">
                <a16:creationId xmlns:a16="http://schemas.microsoft.com/office/drawing/2014/main" id="{934B473E-2C97-4737-9B66-32325C2758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89" y="6065520"/>
            <a:ext cx="1575633" cy="5610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543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Valo</a:t>
            </a:r>
            <a:endParaRPr lang="fi-FI" dirty="0"/>
          </a:p>
        </p:txBody>
      </p:sp>
      <p:graphicFrame>
        <p:nvGraphicFramePr>
          <p:cNvPr id="2054" name="Sisällön paikkamerkki 2">
            <a:extLst>
              <a:ext uri="{FF2B5EF4-FFF2-40B4-BE49-F238E27FC236}">
                <a16:creationId xmlns:a16="http://schemas.microsoft.com/office/drawing/2014/main" id="{BE10D99F-28C5-93A5-D22A-C281B0C3FF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9813196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大きな虹のイラスト">
            <a:extLst>
              <a:ext uri="{FF2B5EF4-FFF2-40B4-BE49-F238E27FC236}">
                <a16:creationId xmlns:a16="http://schemas.microsoft.com/office/drawing/2014/main" id="{7786EF6D-9E03-BC83-7280-1B05FFBF04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2" y="1211264"/>
            <a:ext cx="5740396" cy="4664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509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Tehtäviä ja tutkimuksia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94B38-5513-47CA-9D21-E02823506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3950" y="2000567"/>
            <a:ext cx="4895850" cy="4176395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Valon taittuminen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Valon heijastuminen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Hajaheijastus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Värien aistiminen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Bioluminenssi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endParaRPr lang="fi-FI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AF49EBF8-8464-4D18-B4A5-236D4A0E02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80" y="1840551"/>
            <a:ext cx="471170" cy="619760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6929DFAC-4C90-45CA-B941-846A7B4E12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80" y="2410226"/>
            <a:ext cx="471170" cy="619760"/>
          </a:xfrm>
          <a:prstGeom prst="rect">
            <a:avLst/>
          </a:prstGeom>
        </p:spPr>
      </p:pic>
      <p:pic>
        <p:nvPicPr>
          <p:cNvPr id="12" name="Kuva 7">
            <a:extLst>
              <a:ext uri="{FF2B5EF4-FFF2-40B4-BE49-F238E27FC236}">
                <a16:creationId xmlns:a16="http://schemas.microsoft.com/office/drawing/2014/main" id="{387873A3-0CD7-7E42-C6EC-3E9407A4FD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80" y="2902337"/>
            <a:ext cx="471170" cy="619760"/>
          </a:xfrm>
          <a:prstGeom prst="rect">
            <a:avLst/>
          </a:prstGeom>
        </p:spPr>
      </p:pic>
      <p:pic>
        <p:nvPicPr>
          <p:cNvPr id="2050" name="Picture 2" descr="虹色の鉱石のイラスト">
            <a:extLst>
              <a:ext uri="{FF2B5EF4-FFF2-40B4-BE49-F238E27FC236}">
                <a16:creationId xmlns:a16="http://schemas.microsoft.com/office/drawing/2014/main" id="{70C62F53-9BFA-E407-8B85-8F62933665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3523" y="2000567"/>
            <a:ext cx="3227554" cy="32275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9" name="Kuva 15">
            <a:extLst>
              <a:ext uri="{FF2B5EF4-FFF2-40B4-BE49-F238E27FC236}">
                <a16:creationId xmlns:a16="http://schemas.microsoft.com/office/drawing/2014/main" id="{EC097528-0A8E-A8FC-18AF-40FA8728FA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2500" y="3548127"/>
            <a:ext cx="590270" cy="469265"/>
          </a:xfrm>
          <a:prstGeom prst="rect">
            <a:avLst/>
          </a:prstGeom>
        </p:spPr>
      </p:pic>
      <p:pic>
        <p:nvPicPr>
          <p:cNvPr id="10" name="Kuva 15">
            <a:extLst>
              <a:ext uri="{FF2B5EF4-FFF2-40B4-BE49-F238E27FC236}">
                <a16:creationId xmlns:a16="http://schemas.microsoft.com/office/drawing/2014/main" id="{B7FA09DE-2563-2719-250B-5011B833F2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2500" y="4049217"/>
            <a:ext cx="590270" cy="469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923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Värien aistiminen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94B38-5513-47CA-9D21-E02823506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0567"/>
            <a:ext cx="5181600" cy="4176395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Tutkitaan simulaatiolla, miten ihminen aistii värit: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https://phet.colorado.edu/sims/html/color-vision/latest/color-vision_fi.html</a:t>
            </a: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55513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Bioluminenssi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94B38-5513-47CA-9D21-E02823506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0567"/>
            <a:ext cx="5181600" cy="4176395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Myös jotkin eläimet osaavat tuottaa valoa.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Katso </a:t>
            </a:r>
            <a:r>
              <a:rPr lang="fi-FI" sz="1800" dirty="0" err="1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Youtube</a:t>
            </a: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-video, miten eläimet tuottavat valoa pimeään: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 err="1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Animals</a:t>
            </a: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 </a:t>
            </a:r>
            <a:r>
              <a:rPr lang="fi-FI" sz="1800" dirty="0" err="1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that</a:t>
            </a: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 </a:t>
            </a:r>
            <a:r>
              <a:rPr lang="fi-FI" sz="1800" dirty="0" err="1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Glow</a:t>
            </a: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 in </a:t>
            </a:r>
            <a:r>
              <a:rPr lang="fi-FI" sz="1800" dirty="0" err="1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the</a:t>
            </a: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 </a:t>
            </a:r>
            <a:r>
              <a:rPr lang="fi-FI" sz="1800" dirty="0" err="1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dark</a:t>
            </a:r>
            <a:endParaRPr lang="fi-F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85A7C0-16BD-C2BA-B2B0-CD39E8AB23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2162" y="1027906"/>
            <a:ext cx="4391638" cy="438211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6B806DB-DB95-B2FE-CF62-06F8AAD62293}"/>
              </a:ext>
            </a:extLst>
          </p:cNvPr>
          <p:cNvSpPr txBox="1"/>
          <p:nvPr/>
        </p:nvSpPr>
        <p:spPr>
          <a:xfrm>
            <a:off x="6962162" y="5410018"/>
            <a:ext cx="3858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latin typeface="Montserrat" panose="00000500000000000000" pitchFamily="2" charset="0"/>
              </a:rPr>
              <a:t>Kuvankaappaus videosta</a:t>
            </a:r>
          </a:p>
        </p:txBody>
      </p:sp>
    </p:spTree>
    <p:extLst>
      <p:ext uri="{BB962C8B-B14F-4D97-AF65-F5344CB8AC3E}">
        <p14:creationId xmlns:p14="http://schemas.microsoft.com/office/powerpoint/2010/main" val="3423359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100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Fredoka One</vt:lpstr>
      <vt:lpstr>Montserrat</vt:lpstr>
      <vt:lpstr>Rowdies</vt:lpstr>
      <vt:lpstr>Office-teema</vt:lpstr>
      <vt:lpstr>Valo</vt:lpstr>
      <vt:lpstr>Valo</vt:lpstr>
      <vt:lpstr>Tehtäviä ja tutkimuksia</vt:lpstr>
      <vt:lpstr>Värien aistiminen</vt:lpstr>
      <vt:lpstr>Bioluminenssi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Liikettä on monenlaista</dc:title>
  <dc:creator>Palkat MAOL/MFKA</dc:creator>
  <cp:lastModifiedBy>Aino Haavisto</cp:lastModifiedBy>
  <cp:revision>13</cp:revision>
  <dcterms:created xsi:type="dcterms:W3CDTF">2022-02-10T07:01:07Z</dcterms:created>
  <dcterms:modified xsi:type="dcterms:W3CDTF">2022-06-15T09:27:34Z</dcterms:modified>
</cp:coreProperties>
</file>